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xml"/>
  <Override ContentType="application/vnd.openxmlformats-officedocument.presentationml.comments+xml" PartName="/ppt/comments/comment5.xml"/>
  <Override ContentType="application/vnd.openxmlformats-officedocument.presentationml.comments+xml" PartName="/ppt/comments/comment4.xml"/>
  <Override ContentType="application/vnd.openxmlformats-officedocument.presentationml.comments+xml" PartName="/ppt/comments/comment3.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1"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Lst>
  <p:sldSz cy="13716000" cx="24384000"/>
  <p:notesSz cx="6858000" cy="9144000"/>
  <p:embeddedFontLst>
    <p:embeddedFont>
      <p:font typeface="Merriweather Sans"/>
      <p:regular r:id="rId27"/>
      <p:bold r:id="rId28"/>
      <p:italic r:id="rId29"/>
      <p:boldItalic r:id="rId30"/>
    </p:embeddedFont>
    <p:embeddedFont>
      <p:font typeface="Open Sans SemiBold"/>
      <p:regular r:id="rId31"/>
      <p:bold r:id="rId32"/>
      <p:italic r:id="rId33"/>
      <p:boldItalic r:id="rId34"/>
    </p:embeddedFont>
    <p:embeddedFont>
      <p:font typeface="Gill Sans"/>
      <p:regular r:id="rId35"/>
      <p:bold r:id="rId36"/>
    </p:embeddedFont>
    <p:embeddedFont>
      <p:font typeface="Open Sans Light"/>
      <p:regular r:id="rId37"/>
      <p:bold r:id="rId38"/>
      <p:italic r:id="rId39"/>
      <p:boldItalic r:id="rId40"/>
    </p:embeddedFont>
    <p:embeddedFont>
      <p:font typeface="Open Sans"/>
      <p:regular r:id="rId41"/>
      <p:bold r:id="rId42"/>
      <p:italic r:id="rId43"/>
      <p:boldItalic r:id="rId4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6" name="Andrea Graziano"/>
  <p:cmAuthor clrIdx="1" id="1" initials="" lastIdx="1" name="Vincent Kjeld Verster"/>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OpenSansLight-boldItalic.fntdata"/><Relationship Id="rId20" Type="http://schemas.openxmlformats.org/officeDocument/2006/relationships/slide" Target="slides/slide15.xml"/><Relationship Id="rId42" Type="http://schemas.openxmlformats.org/officeDocument/2006/relationships/font" Target="fonts/OpenSans-bold.fntdata"/><Relationship Id="rId41" Type="http://schemas.openxmlformats.org/officeDocument/2006/relationships/font" Target="fonts/OpenSans-regular.fntdata"/><Relationship Id="rId22" Type="http://schemas.openxmlformats.org/officeDocument/2006/relationships/slide" Target="slides/slide17.xml"/><Relationship Id="rId44" Type="http://schemas.openxmlformats.org/officeDocument/2006/relationships/font" Target="fonts/OpenSans-boldItalic.fntdata"/><Relationship Id="rId21" Type="http://schemas.openxmlformats.org/officeDocument/2006/relationships/slide" Target="slides/slide16.xml"/><Relationship Id="rId43" Type="http://schemas.openxmlformats.org/officeDocument/2006/relationships/font" Target="fonts/OpenSans-italic.fntdata"/><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font" Target="fonts/MerriweatherSans-bold.fntdata"/><Relationship Id="rId27" Type="http://schemas.openxmlformats.org/officeDocument/2006/relationships/font" Target="fonts/MerriweatherSans-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MerriweatherSans-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OpenSansSemiBold-regular.fntdata"/><Relationship Id="rId30" Type="http://schemas.openxmlformats.org/officeDocument/2006/relationships/font" Target="fonts/MerriweatherSans-boldItalic.fntdata"/><Relationship Id="rId11" Type="http://schemas.openxmlformats.org/officeDocument/2006/relationships/slide" Target="slides/slide6.xml"/><Relationship Id="rId33" Type="http://schemas.openxmlformats.org/officeDocument/2006/relationships/font" Target="fonts/OpenSansSemiBold-italic.fntdata"/><Relationship Id="rId10" Type="http://schemas.openxmlformats.org/officeDocument/2006/relationships/slide" Target="slides/slide5.xml"/><Relationship Id="rId32" Type="http://schemas.openxmlformats.org/officeDocument/2006/relationships/font" Target="fonts/OpenSansSemiBold-bold.fntdata"/><Relationship Id="rId13" Type="http://schemas.openxmlformats.org/officeDocument/2006/relationships/slide" Target="slides/slide8.xml"/><Relationship Id="rId35" Type="http://schemas.openxmlformats.org/officeDocument/2006/relationships/font" Target="fonts/GillSans-regular.fntdata"/><Relationship Id="rId12" Type="http://schemas.openxmlformats.org/officeDocument/2006/relationships/slide" Target="slides/slide7.xml"/><Relationship Id="rId34" Type="http://schemas.openxmlformats.org/officeDocument/2006/relationships/font" Target="fonts/OpenSansSemiBold-boldItalic.fntdata"/><Relationship Id="rId15" Type="http://schemas.openxmlformats.org/officeDocument/2006/relationships/slide" Target="slides/slide10.xml"/><Relationship Id="rId37" Type="http://schemas.openxmlformats.org/officeDocument/2006/relationships/font" Target="fonts/OpenSansLight-regular.fntdata"/><Relationship Id="rId14" Type="http://schemas.openxmlformats.org/officeDocument/2006/relationships/slide" Target="slides/slide9.xml"/><Relationship Id="rId36" Type="http://schemas.openxmlformats.org/officeDocument/2006/relationships/font" Target="fonts/GillSans-bold.fntdata"/><Relationship Id="rId17" Type="http://schemas.openxmlformats.org/officeDocument/2006/relationships/slide" Target="slides/slide12.xml"/><Relationship Id="rId39" Type="http://schemas.openxmlformats.org/officeDocument/2006/relationships/font" Target="fonts/OpenSansLight-italic.fntdata"/><Relationship Id="rId16" Type="http://schemas.openxmlformats.org/officeDocument/2006/relationships/slide" Target="slides/slide11.xml"/><Relationship Id="rId38" Type="http://schemas.openxmlformats.org/officeDocument/2006/relationships/font" Target="fonts/OpenSansLight-bold.fntdata"/><Relationship Id="rId19" Type="http://schemas.openxmlformats.org/officeDocument/2006/relationships/slide" Target="slides/slide14.xml"/><Relationship Id="rId18" Type="http://schemas.openxmlformats.org/officeDocument/2006/relationships/slide" Target="slides/slide13.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1-11-18T08:52:52.708">
    <p:pos x="6000" y="0"/>
    <p:text>no title and members??</p:tex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2" dt="2021-11-18T08:49:41.681">
    <p:pos x="6000" y="0"/>
    <p:text>this is the "Mesh topologies exploration" slide. Same comment as slide before for the column title. It would be great to know also the number of strips per each model</p:text>
  </p:cm>
</p:cmLst>
</file>

<file path=ppt/comments/comment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3" dt="2021-11-18T08:50:38.157">
    <p:pos x="6000" y="0"/>
    <p:text>any text at all ??! please add the necessary info and data to understand it</p:text>
  </p:cm>
  <p:cm authorId="0" idx="4" dt="2021-11-18T08:54:26.083">
    <p:pos x="6000" y="100"/>
    <p:text>which is the final size of it?? initial esh faces and vertices?? n° of strips?</p:text>
  </p:cm>
</p:cmLst>
</file>

<file path=ppt/comments/comment4.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5" dt="2021-11-18T08:51:23.564">
    <p:pos x="6000" y="0"/>
    <p:text>same comment as slide before</p:text>
  </p:cm>
  <p:cm authorId="1" idx="1" dt="2021-11-18T08:51:23.564">
    <p:pos x="6000" y="0"/>
    <p:text>Yes, the info will be added</p:text>
  </p:cm>
</p:cmLst>
</file>

<file path=ppt/comments/comment5.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6" dt="2021-11-18T13:31:42.634">
    <p:pos x="6000" y="0"/>
    <p:text>I've never asked for a possible structure ... I asked for a possible connection system between the strips !! This image is completely out of topic</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 name="Google Shape;4;n"/>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2000" u="none" cap="none" strike="noStrike">
                <a:latin typeface="Merriweather Sans"/>
                <a:ea typeface="Merriweather Sans"/>
                <a:cs typeface="Merriweather Sans"/>
                <a:sym typeface="Merriweather Sans"/>
              </a:defRPr>
            </a:lvl1pPr>
            <a:lvl2pPr indent="-228600" lvl="1" marL="914400" marR="0" rtl="0" algn="l">
              <a:spcBef>
                <a:spcPts val="0"/>
              </a:spcBef>
              <a:spcAft>
                <a:spcPts val="0"/>
              </a:spcAft>
              <a:buSzPts val="1400"/>
              <a:buNone/>
              <a:defRPr b="0" i="0" sz="2000" u="none" cap="none" strike="noStrike">
                <a:latin typeface="Merriweather Sans"/>
                <a:ea typeface="Merriweather Sans"/>
                <a:cs typeface="Merriweather Sans"/>
                <a:sym typeface="Merriweather Sans"/>
              </a:defRPr>
            </a:lvl2pPr>
            <a:lvl3pPr indent="-228600" lvl="2" marL="1371600" marR="0" rtl="0" algn="l">
              <a:spcBef>
                <a:spcPts val="0"/>
              </a:spcBef>
              <a:spcAft>
                <a:spcPts val="0"/>
              </a:spcAft>
              <a:buSzPts val="1400"/>
              <a:buNone/>
              <a:defRPr b="0" i="0" sz="2000" u="none" cap="none" strike="noStrike">
                <a:latin typeface="Merriweather Sans"/>
                <a:ea typeface="Merriweather Sans"/>
                <a:cs typeface="Merriweather Sans"/>
                <a:sym typeface="Merriweather Sans"/>
              </a:defRPr>
            </a:lvl3pPr>
            <a:lvl4pPr indent="-228600" lvl="3" marL="1828800" marR="0" rtl="0" algn="l">
              <a:spcBef>
                <a:spcPts val="0"/>
              </a:spcBef>
              <a:spcAft>
                <a:spcPts val="0"/>
              </a:spcAft>
              <a:buSzPts val="1400"/>
              <a:buNone/>
              <a:defRPr b="0" i="0" sz="2000" u="none" cap="none" strike="noStrike">
                <a:latin typeface="Merriweather Sans"/>
                <a:ea typeface="Merriweather Sans"/>
                <a:cs typeface="Merriweather Sans"/>
                <a:sym typeface="Merriweather Sans"/>
              </a:defRPr>
            </a:lvl4pPr>
            <a:lvl5pPr indent="-228600" lvl="4" marL="2286000" marR="0" rtl="0" algn="l">
              <a:spcBef>
                <a:spcPts val="0"/>
              </a:spcBef>
              <a:spcAft>
                <a:spcPts val="0"/>
              </a:spcAft>
              <a:buSzPts val="1400"/>
              <a:buNone/>
              <a:defRPr b="0" i="0" sz="2000" u="none" cap="none" strike="noStrike">
                <a:latin typeface="Merriweather Sans"/>
                <a:ea typeface="Merriweather Sans"/>
                <a:cs typeface="Merriweather Sans"/>
                <a:sym typeface="Merriweather Sans"/>
              </a:defRPr>
            </a:lvl5pPr>
            <a:lvl6pPr indent="-228600" lvl="5" marL="2743200" marR="0" rtl="0" algn="l">
              <a:spcBef>
                <a:spcPts val="0"/>
              </a:spcBef>
              <a:spcAft>
                <a:spcPts val="0"/>
              </a:spcAft>
              <a:buSzPts val="1400"/>
              <a:buNone/>
              <a:defRPr b="0" i="0" sz="2000" u="none" cap="none" strike="noStrike">
                <a:latin typeface="Merriweather Sans"/>
                <a:ea typeface="Merriweather Sans"/>
                <a:cs typeface="Merriweather Sans"/>
                <a:sym typeface="Merriweather Sans"/>
              </a:defRPr>
            </a:lvl6pPr>
            <a:lvl7pPr indent="-228600" lvl="6" marL="3200400" marR="0" rtl="0" algn="l">
              <a:spcBef>
                <a:spcPts val="0"/>
              </a:spcBef>
              <a:spcAft>
                <a:spcPts val="0"/>
              </a:spcAft>
              <a:buSzPts val="1400"/>
              <a:buNone/>
              <a:defRPr b="0" i="0" sz="2000" u="none" cap="none" strike="noStrike">
                <a:latin typeface="Merriweather Sans"/>
                <a:ea typeface="Merriweather Sans"/>
                <a:cs typeface="Merriweather Sans"/>
                <a:sym typeface="Merriweather Sans"/>
              </a:defRPr>
            </a:lvl7pPr>
            <a:lvl8pPr indent="-228600" lvl="7" marL="3657600" marR="0" rtl="0" algn="l">
              <a:spcBef>
                <a:spcPts val="0"/>
              </a:spcBef>
              <a:spcAft>
                <a:spcPts val="0"/>
              </a:spcAft>
              <a:buSzPts val="1400"/>
              <a:buNone/>
              <a:defRPr b="0" i="0" sz="2000" u="none" cap="none" strike="noStrike">
                <a:latin typeface="Merriweather Sans"/>
                <a:ea typeface="Merriweather Sans"/>
                <a:cs typeface="Merriweather Sans"/>
                <a:sym typeface="Merriweather Sans"/>
              </a:defRPr>
            </a:lvl8pPr>
            <a:lvl9pPr indent="-228600" lvl="8" marL="4114800" marR="0" rtl="0" algn="l">
              <a:spcBef>
                <a:spcPts val="0"/>
              </a:spcBef>
              <a:spcAft>
                <a:spcPts val="0"/>
              </a:spcAft>
              <a:buSzPts val="1400"/>
              <a:buNone/>
              <a:defRPr b="0" i="0" sz="2000" u="none" cap="none" strike="noStrike">
                <a:latin typeface="Merriweather Sans"/>
                <a:ea typeface="Merriweather Sans"/>
                <a:cs typeface="Merriweather Sans"/>
                <a:sym typeface="Merriweather Sans"/>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 name="Shape 21"/>
        <p:cNvGrpSpPr/>
        <p:nvPr/>
      </p:nvGrpSpPr>
      <p:grpSpPr>
        <a:xfrm>
          <a:off x="0" y="0"/>
          <a:ext cx="0" cy="0"/>
          <a:chOff x="0" y="0"/>
          <a:chExt cx="0" cy="0"/>
        </a:xfrm>
      </p:grpSpPr>
      <p:sp>
        <p:nvSpPr>
          <p:cNvPr id="22" name="Google Shape;22;g4f72f20d3f_1_16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This is the cover template</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You might change just the title and the team members names (do not change fonts or colors here)</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In case you collect some videos together in a longer one, use this as introductory image (5 seconds)</a:t>
            </a:r>
            <a:endParaRPr/>
          </a:p>
        </p:txBody>
      </p:sp>
      <p:sp>
        <p:nvSpPr>
          <p:cNvPr id="23" name="Google Shape;23;g4f72f20d3f_1_16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fbcc7e163d_2_1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fbcc7e163d_2_19: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1027327f1b8_0_2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1027327f1b8_0_27: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1027327f1b8_0_3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1027327f1b8_0_3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1027327f1b8_0_4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1027327f1b8_0_4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1027327f1b8_0_3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1027327f1b8_0_37: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4ee3baade0_0_2: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1" name="Google Shape;151;g4ee3baade0_0_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1027327f1b8_0_4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1027327f1b8_0_43: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1027327f1b8_0_4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1027327f1b8_0_4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4f72f20d3f_0_3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The present and the following slides (slide 4 to 10) contain some indications and examples, do not include any of these in your final presentation</a:t>
            </a:r>
            <a:endParaRPr/>
          </a:p>
        </p:txBody>
      </p:sp>
      <p:sp>
        <p:nvSpPr>
          <p:cNvPr id="168" name="Google Shape;168;g4f72f20d3f_0_3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4ee3baade0_0_8: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3" name="Google Shape;173;g4ee3baade0_0_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 name="Shape 29"/>
        <p:cNvGrpSpPr/>
        <p:nvPr/>
      </p:nvGrpSpPr>
      <p:grpSpPr>
        <a:xfrm>
          <a:off x="0" y="0"/>
          <a:ext cx="0" cy="0"/>
          <a:chOff x="0" y="0"/>
          <a:chExt cx="0" cy="0"/>
        </a:xfrm>
      </p:grpSpPr>
      <p:sp>
        <p:nvSpPr>
          <p:cNvPr id="30" name="Google Shape;30;g1027327f1b8_0_7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1" name="Google Shape;31;g1027327f1b8_0_74: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4f72f20d3f_0_9: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2" name="Google Shape;182;g4f72f20d3f_0_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4f72f20d3f_0_17: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7" name="Google Shape;187;g4f72f20d3f_0_1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 name="Shape 48"/>
        <p:cNvGrpSpPr/>
        <p:nvPr/>
      </p:nvGrpSpPr>
      <p:grpSpPr>
        <a:xfrm>
          <a:off x="0" y="0"/>
          <a:ext cx="0" cy="0"/>
          <a:chOff x="0" y="0"/>
          <a:chExt cx="0" cy="0"/>
        </a:xfrm>
      </p:grpSpPr>
      <p:sp>
        <p:nvSpPr>
          <p:cNvPr id="49" name="Google Shape;49;gfbcc7e163d_2_2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0" name="Google Shape;50;gfbcc7e163d_2_28: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1027327f1b8_0_6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1027327f1b8_0_65: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1027327f1b8_0_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1027327f1b8_0_9: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fbcc7e163d_2_1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fbcc7e163d_2_1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1027327f1b8_0_6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1027327f1b8_0_69: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1027327f1b8_0_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1027327f1b8_0_12: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1027327f1b8_0_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1027327f1b8_0_15: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gray 1" showMasterSp="0">
  <p:cSld name="TITLE_AND_BODY_1">
    <p:bg>
      <p:bgPr>
        <a:solidFill>
          <a:srgbClr val="3C3C3C"/>
        </a:solidFill>
      </p:bgPr>
    </p:bg>
    <p:spTree>
      <p:nvGrpSpPr>
        <p:cNvPr id="7" name="Shape 7"/>
        <p:cNvGrpSpPr/>
        <p:nvPr/>
      </p:nvGrpSpPr>
      <p:grpSpPr>
        <a:xfrm>
          <a:off x="0" y="0"/>
          <a:ext cx="0" cy="0"/>
          <a:chOff x="0" y="0"/>
          <a:chExt cx="0" cy="0"/>
        </a:xfrm>
      </p:grpSpPr>
      <p:sp>
        <p:nvSpPr>
          <p:cNvPr id="8" name="Google Shape;8;p2"/>
          <p:cNvSpPr/>
          <p:nvPr/>
        </p:nvSpPr>
        <p:spPr>
          <a:xfrm>
            <a:off x="12819675" y="4171900"/>
            <a:ext cx="5898300" cy="1524000"/>
          </a:xfrm>
          <a:prstGeom prst="rect">
            <a:avLst/>
          </a:prstGeom>
          <a:noFill/>
          <a:ln>
            <a:noFill/>
          </a:ln>
        </p:spPr>
        <p:txBody>
          <a:bodyPr anchorCtr="0" anchor="t" bIns="76200" lIns="76200" spcFirstLastPara="1" rIns="76200" wrap="square" tIns="76200">
            <a:noAutofit/>
          </a:bodyPr>
          <a:lstStyle/>
          <a:p>
            <a:pPr indent="0" lvl="0" marL="0" rtl="0" algn="l">
              <a:spcBef>
                <a:spcPts val="0"/>
              </a:spcBef>
              <a:spcAft>
                <a:spcPts val="0"/>
              </a:spcAft>
              <a:buClr>
                <a:schemeClr val="lt1"/>
              </a:buClr>
              <a:buSzPts val="2000"/>
              <a:buFont typeface="Open Sans Light"/>
              <a:buNone/>
            </a:pPr>
            <a:r>
              <a:rPr i="1" lang="en-US" sz="2000">
                <a:solidFill>
                  <a:schemeClr val="lt1"/>
                </a:solidFill>
                <a:latin typeface="Open Sans Light"/>
                <a:ea typeface="Open Sans Light"/>
                <a:cs typeface="Open Sans Light"/>
                <a:sym typeface="Open Sans Light"/>
              </a:rPr>
              <a:t>Software 1 / inFORMed geometries</a:t>
            </a:r>
            <a:endParaRPr i="1" sz="2000">
              <a:solidFill>
                <a:schemeClr val="lt1"/>
              </a:solidFill>
              <a:latin typeface="Open Sans Light"/>
              <a:ea typeface="Open Sans Light"/>
              <a:cs typeface="Open Sans Light"/>
              <a:sym typeface="Open Sans Light"/>
            </a:endParaRPr>
          </a:p>
          <a:p>
            <a:pPr indent="0" lvl="0" marL="0" rtl="0" algn="l">
              <a:spcBef>
                <a:spcPts val="0"/>
              </a:spcBef>
              <a:spcAft>
                <a:spcPts val="0"/>
              </a:spcAft>
              <a:buClr>
                <a:schemeClr val="lt1"/>
              </a:buClr>
              <a:buSzPts val="2000"/>
              <a:buFont typeface="Open Sans Light"/>
              <a:buNone/>
            </a:pPr>
            <a:r>
              <a:t/>
            </a:r>
            <a:endParaRPr i="1" sz="2000">
              <a:solidFill>
                <a:schemeClr val="lt1"/>
              </a:solidFill>
              <a:latin typeface="Open Sans Light"/>
              <a:ea typeface="Open Sans Light"/>
              <a:cs typeface="Open Sans Light"/>
              <a:sym typeface="Open Sans Light"/>
            </a:endParaRPr>
          </a:p>
          <a:p>
            <a:pPr indent="0" lvl="0" marL="0" marR="0" rtl="0" algn="l">
              <a:lnSpc>
                <a:spcPct val="100000"/>
              </a:lnSpc>
              <a:spcBef>
                <a:spcPts val="0"/>
              </a:spcBef>
              <a:spcAft>
                <a:spcPts val="0"/>
              </a:spcAft>
              <a:buClr>
                <a:srgbClr val="FFFFFF"/>
              </a:buClr>
              <a:buSzPts val="2000"/>
              <a:buFont typeface="Open Sans Light"/>
              <a:buNone/>
            </a:pPr>
            <a:r>
              <a:rPr lang="en-US" sz="2000">
                <a:solidFill>
                  <a:srgbClr val="FFFFFF"/>
                </a:solidFill>
                <a:latin typeface="Open Sans Light"/>
                <a:ea typeface="Open Sans Light"/>
                <a:cs typeface="Open Sans Light"/>
                <a:sym typeface="Open Sans Light"/>
              </a:rPr>
              <a:t>IaaC</a:t>
            </a:r>
            <a:r>
              <a:rPr b="0" i="0" lang="en-US" sz="2000" u="none" cap="none" strike="noStrike">
                <a:solidFill>
                  <a:srgbClr val="FFFFFF"/>
                </a:solidFill>
                <a:latin typeface="Open Sans Light"/>
                <a:ea typeface="Open Sans Light"/>
                <a:cs typeface="Open Sans Light"/>
                <a:sym typeface="Open Sans Light"/>
              </a:rPr>
              <a:t>, </a:t>
            </a:r>
            <a:r>
              <a:rPr lang="en-US" sz="2000">
                <a:solidFill>
                  <a:srgbClr val="FFFFFF"/>
                </a:solidFill>
                <a:latin typeface="Open Sans Light"/>
                <a:ea typeface="Open Sans Light"/>
                <a:cs typeface="Open Sans Light"/>
                <a:sym typeface="Open Sans Light"/>
              </a:rPr>
              <a:t>18/11</a:t>
            </a:r>
            <a:r>
              <a:rPr b="0" i="0" lang="en-US" sz="2000" u="none" cap="none" strike="noStrike">
                <a:solidFill>
                  <a:srgbClr val="FFFFFF"/>
                </a:solidFill>
                <a:latin typeface="Open Sans Light"/>
                <a:ea typeface="Open Sans Light"/>
                <a:cs typeface="Open Sans Light"/>
                <a:sym typeface="Open Sans Light"/>
              </a:rPr>
              <a:t>/20</a:t>
            </a:r>
            <a:r>
              <a:rPr lang="en-US" sz="2000">
                <a:solidFill>
                  <a:srgbClr val="FFFFFF"/>
                </a:solidFill>
                <a:latin typeface="Open Sans Light"/>
                <a:ea typeface="Open Sans Light"/>
                <a:cs typeface="Open Sans Light"/>
                <a:sym typeface="Open Sans Light"/>
              </a:rPr>
              <a:t>21</a:t>
            </a:r>
            <a:endParaRPr/>
          </a:p>
        </p:txBody>
      </p:sp>
      <p:sp>
        <p:nvSpPr>
          <p:cNvPr id="9" name="Google Shape;9;p2"/>
          <p:cNvSpPr/>
          <p:nvPr/>
        </p:nvSpPr>
        <p:spPr>
          <a:xfrm>
            <a:off x="12819676" y="5552400"/>
            <a:ext cx="4782900" cy="482700"/>
          </a:xfrm>
          <a:prstGeom prst="rect">
            <a:avLst/>
          </a:prstGeom>
          <a:noFill/>
          <a:ln>
            <a:noFill/>
          </a:ln>
        </p:spPr>
        <p:txBody>
          <a:bodyPr anchorCtr="0" anchor="ctr" bIns="76200" lIns="76200" spcFirstLastPara="1" rIns="76200" wrap="square" tIns="76200">
            <a:noAutofit/>
          </a:bodyPr>
          <a:lstStyle/>
          <a:p>
            <a:pPr indent="0" lvl="0" marL="0" marR="0" rtl="0" algn="l">
              <a:lnSpc>
                <a:spcPct val="100000"/>
              </a:lnSpc>
              <a:spcBef>
                <a:spcPts val="0"/>
              </a:spcBef>
              <a:spcAft>
                <a:spcPts val="0"/>
              </a:spcAft>
              <a:buClr>
                <a:srgbClr val="DCDEE0"/>
              </a:buClr>
              <a:buSzPts val="1800"/>
              <a:buFont typeface="Open Sans"/>
              <a:buNone/>
            </a:pPr>
            <a:r>
              <a:rPr i="1" lang="en-US" sz="1800">
                <a:solidFill>
                  <a:srgbClr val="DCDEE0"/>
                </a:solidFill>
                <a:latin typeface="Open Sans"/>
                <a:ea typeface="Open Sans"/>
                <a:cs typeface="Open Sans"/>
                <a:sym typeface="Open Sans"/>
              </a:rPr>
              <a:t>Faculty </a:t>
            </a:r>
            <a:r>
              <a:rPr i="1" lang="en-US" sz="1800" u="none" cap="none" strike="noStrike">
                <a:solidFill>
                  <a:srgbClr val="DCDEE0"/>
                </a:solidFill>
                <a:latin typeface="Open Sans"/>
                <a:ea typeface="Open Sans"/>
                <a:cs typeface="Open Sans"/>
                <a:sym typeface="Open Sans"/>
              </a:rPr>
              <a:t>/ </a:t>
            </a:r>
            <a:r>
              <a:rPr i="1" lang="en-US" sz="1800">
                <a:solidFill>
                  <a:srgbClr val="DCDEE0"/>
                </a:solidFill>
                <a:latin typeface="Open Sans"/>
                <a:ea typeface="Open Sans"/>
                <a:cs typeface="Open Sans"/>
                <a:sym typeface="Open Sans"/>
              </a:rPr>
              <a:t>Andrea Graziano</a:t>
            </a:r>
            <a:endParaRPr i="1" sz="1800">
              <a:solidFill>
                <a:srgbClr val="DCDEE0"/>
              </a:solidFill>
              <a:latin typeface="Open Sans SemiBold"/>
              <a:ea typeface="Open Sans SemiBold"/>
              <a:cs typeface="Open Sans SemiBold"/>
              <a:sym typeface="Open Sans SemiBold"/>
            </a:endParaRPr>
          </a:p>
          <a:p>
            <a:pPr indent="0" lvl="0" marL="0" marR="0" rtl="0" algn="l">
              <a:lnSpc>
                <a:spcPct val="100000"/>
              </a:lnSpc>
              <a:spcBef>
                <a:spcPts val="0"/>
              </a:spcBef>
              <a:spcAft>
                <a:spcPts val="0"/>
              </a:spcAft>
              <a:buClr>
                <a:srgbClr val="DCDEE0"/>
              </a:buClr>
              <a:buSzPts val="1800"/>
              <a:buFont typeface="Open Sans"/>
              <a:buNone/>
            </a:pPr>
            <a:r>
              <a:rPr i="1" lang="en-US" sz="1800">
                <a:solidFill>
                  <a:srgbClr val="DCDEE0"/>
                </a:solidFill>
                <a:latin typeface="Open Sans SemiBold"/>
                <a:ea typeface="Open Sans SemiBold"/>
                <a:cs typeface="Open Sans SemiBold"/>
                <a:sym typeface="Open Sans SemiBold"/>
              </a:rPr>
              <a:t>Assistant / </a:t>
            </a:r>
            <a:r>
              <a:rPr i="1" lang="en-US" sz="1800" u="none" cap="none" strike="noStrike">
                <a:solidFill>
                  <a:srgbClr val="DCDEE0"/>
                </a:solidFill>
                <a:latin typeface="Open Sans SemiBold"/>
                <a:ea typeface="Open Sans SemiBold"/>
                <a:cs typeface="Open Sans SemiBold"/>
                <a:sym typeface="Open Sans SemiBold"/>
              </a:rPr>
              <a:t>Eugenio Bettu</a:t>
            </a:r>
            <a:r>
              <a:rPr i="1" lang="en-US" sz="1800">
                <a:solidFill>
                  <a:srgbClr val="DCDEE0"/>
                </a:solidFill>
                <a:latin typeface="Open Sans SemiBold"/>
                <a:ea typeface="Open Sans SemiBold"/>
                <a:cs typeface="Open Sans SemiBold"/>
                <a:sym typeface="Open Sans SemiBold"/>
              </a:rPr>
              <a:t>cchi</a:t>
            </a:r>
            <a:endParaRPr i="1"/>
          </a:p>
        </p:txBody>
      </p:sp>
      <p:cxnSp>
        <p:nvCxnSpPr>
          <p:cNvPr id="10" name="Google Shape;10;p2"/>
          <p:cNvCxnSpPr/>
          <p:nvPr/>
        </p:nvCxnSpPr>
        <p:spPr>
          <a:xfrm>
            <a:off x="12188948" y="4276542"/>
            <a:ext cx="0" cy="5248500"/>
          </a:xfrm>
          <a:prstGeom prst="straightConnector1">
            <a:avLst/>
          </a:prstGeom>
          <a:noFill/>
          <a:ln cap="flat" cmpd="sng" w="12700">
            <a:solidFill>
              <a:srgbClr val="FFFFFF"/>
            </a:solidFill>
            <a:prstDash val="solid"/>
            <a:miter lim="400000"/>
            <a:headEnd len="sm" w="sm" type="none"/>
            <a:tailEnd len="sm" w="sm" type="none"/>
          </a:ln>
        </p:spPr>
      </p:cxnSp>
      <p:sp>
        <p:nvSpPr>
          <p:cNvPr id="11" name="Google Shape;11;p2"/>
          <p:cNvSpPr txBox="1"/>
          <p:nvPr>
            <p:ph idx="12" type="sldNum"/>
          </p:nvPr>
        </p:nvSpPr>
        <p:spPr>
          <a:xfrm>
            <a:off x="11944349" y="13030200"/>
            <a:ext cx="469800" cy="507900"/>
          </a:xfrm>
          <a:prstGeom prst="rect">
            <a:avLst/>
          </a:prstGeom>
          <a:noFill/>
          <a:ln>
            <a:noFill/>
          </a:ln>
        </p:spPr>
        <p:txBody>
          <a:bodyPr anchorCtr="0" anchor="t" bIns="76200" lIns="76200" spcFirstLastPara="1" rIns="76200" wrap="square" tIns="76200">
            <a:noAutofit/>
          </a:bodyPr>
          <a:lstStyle>
            <a:lvl1pPr indent="0" lvl="0" marL="0" rtl="0" algn="ctr">
              <a:lnSpc>
                <a:spcPct val="100000"/>
              </a:lnSpc>
              <a:spcBef>
                <a:spcPts val="0"/>
              </a:spcBef>
              <a:spcAft>
                <a:spcPts val="0"/>
              </a:spcAft>
              <a:buClr>
                <a:srgbClr val="000000"/>
              </a:buClr>
              <a:buSzPts val="2400"/>
              <a:buFont typeface="Gill Sans"/>
              <a:buNone/>
              <a:defRPr sz="2400"/>
            </a:lvl1pPr>
            <a:lvl2pPr indent="0" lvl="1" marL="0" rtl="0" algn="ctr">
              <a:lnSpc>
                <a:spcPct val="100000"/>
              </a:lnSpc>
              <a:spcBef>
                <a:spcPts val="0"/>
              </a:spcBef>
              <a:spcAft>
                <a:spcPts val="0"/>
              </a:spcAft>
              <a:buClr>
                <a:srgbClr val="000000"/>
              </a:buClr>
              <a:buSzPts val="2400"/>
              <a:buFont typeface="Gill Sans"/>
              <a:buNone/>
              <a:defRPr sz="2400"/>
            </a:lvl2pPr>
            <a:lvl3pPr indent="0" lvl="2" marL="0" rtl="0" algn="ctr">
              <a:lnSpc>
                <a:spcPct val="100000"/>
              </a:lnSpc>
              <a:spcBef>
                <a:spcPts val="0"/>
              </a:spcBef>
              <a:spcAft>
                <a:spcPts val="0"/>
              </a:spcAft>
              <a:buClr>
                <a:srgbClr val="000000"/>
              </a:buClr>
              <a:buSzPts val="2400"/>
              <a:buFont typeface="Gill Sans"/>
              <a:buNone/>
              <a:defRPr sz="2400"/>
            </a:lvl3pPr>
            <a:lvl4pPr indent="0" lvl="3" marL="0" rtl="0" algn="ctr">
              <a:lnSpc>
                <a:spcPct val="100000"/>
              </a:lnSpc>
              <a:spcBef>
                <a:spcPts val="0"/>
              </a:spcBef>
              <a:spcAft>
                <a:spcPts val="0"/>
              </a:spcAft>
              <a:buClr>
                <a:srgbClr val="000000"/>
              </a:buClr>
              <a:buSzPts val="2400"/>
              <a:buFont typeface="Gill Sans"/>
              <a:buNone/>
              <a:defRPr sz="2400"/>
            </a:lvl4pPr>
            <a:lvl5pPr indent="0" lvl="4" marL="0" rtl="0" algn="ctr">
              <a:lnSpc>
                <a:spcPct val="100000"/>
              </a:lnSpc>
              <a:spcBef>
                <a:spcPts val="0"/>
              </a:spcBef>
              <a:spcAft>
                <a:spcPts val="0"/>
              </a:spcAft>
              <a:buClr>
                <a:srgbClr val="000000"/>
              </a:buClr>
              <a:buSzPts val="2400"/>
              <a:buFont typeface="Gill Sans"/>
              <a:buNone/>
              <a:defRPr sz="2400"/>
            </a:lvl5pPr>
            <a:lvl6pPr indent="0" lvl="5" marL="0" rtl="0" algn="ctr">
              <a:lnSpc>
                <a:spcPct val="100000"/>
              </a:lnSpc>
              <a:spcBef>
                <a:spcPts val="0"/>
              </a:spcBef>
              <a:spcAft>
                <a:spcPts val="0"/>
              </a:spcAft>
              <a:buClr>
                <a:srgbClr val="000000"/>
              </a:buClr>
              <a:buSzPts val="2400"/>
              <a:buFont typeface="Gill Sans"/>
              <a:buNone/>
              <a:defRPr sz="2400"/>
            </a:lvl6pPr>
            <a:lvl7pPr indent="0" lvl="6" marL="0" rtl="0" algn="ctr">
              <a:lnSpc>
                <a:spcPct val="100000"/>
              </a:lnSpc>
              <a:spcBef>
                <a:spcPts val="0"/>
              </a:spcBef>
              <a:spcAft>
                <a:spcPts val="0"/>
              </a:spcAft>
              <a:buClr>
                <a:srgbClr val="000000"/>
              </a:buClr>
              <a:buSzPts val="2400"/>
              <a:buFont typeface="Gill Sans"/>
              <a:buNone/>
              <a:defRPr sz="2400"/>
            </a:lvl7pPr>
            <a:lvl8pPr indent="0" lvl="7" marL="0" rtl="0" algn="ctr">
              <a:lnSpc>
                <a:spcPct val="100000"/>
              </a:lnSpc>
              <a:spcBef>
                <a:spcPts val="0"/>
              </a:spcBef>
              <a:spcAft>
                <a:spcPts val="0"/>
              </a:spcAft>
              <a:buClr>
                <a:srgbClr val="000000"/>
              </a:buClr>
              <a:buSzPts val="2400"/>
              <a:buFont typeface="Gill Sans"/>
              <a:buNone/>
              <a:defRPr sz="2400"/>
            </a:lvl8pPr>
            <a:lvl9pPr indent="0" lvl="8" marL="0" rtl="0" algn="ctr">
              <a:lnSpc>
                <a:spcPct val="100000"/>
              </a:lnSpc>
              <a:spcBef>
                <a:spcPts val="0"/>
              </a:spcBef>
              <a:spcAft>
                <a:spcPts val="0"/>
              </a:spcAft>
              <a:buClr>
                <a:srgbClr val="000000"/>
              </a:buClr>
              <a:buSzPts val="2400"/>
              <a:buFont typeface="Gill Sans"/>
              <a:buNone/>
              <a:defRPr sz="2400"/>
            </a:lvl9pPr>
          </a:lstStyle>
          <a:p>
            <a:pPr indent="0" lvl="0" marL="0" rtl="0" algn="ctr">
              <a:spcBef>
                <a:spcPts val="0"/>
              </a:spcBef>
              <a:spcAft>
                <a:spcPts val="0"/>
              </a:spcAft>
              <a:buNone/>
            </a:pPr>
            <a:fld id="{00000000-1234-1234-1234-123412341234}" type="slidenum">
              <a:rPr lang="en-US"/>
              <a:t>‹#›</a:t>
            </a:fld>
            <a:endParaRPr/>
          </a:p>
        </p:txBody>
      </p:sp>
      <p:pic>
        <p:nvPicPr>
          <p:cNvPr id="12" name="Google Shape;12;p2"/>
          <p:cNvPicPr preferRelativeResize="0"/>
          <p:nvPr/>
        </p:nvPicPr>
        <p:blipFill>
          <a:blip r:embed="rId2">
            <a:alphaModFix/>
          </a:blip>
          <a:stretch>
            <a:fillRect/>
          </a:stretch>
        </p:blipFill>
        <p:spPr>
          <a:xfrm>
            <a:off x="7579250" y="4276550"/>
            <a:ext cx="3730752" cy="790042"/>
          </a:xfrm>
          <a:prstGeom prst="rect">
            <a:avLst/>
          </a:prstGeom>
          <a:noFill/>
          <a:ln>
            <a:noFill/>
          </a:ln>
        </p:spPr>
      </p:pic>
      <p:sp>
        <p:nvSpPr>
          <p:cNvPr id="13" name="Google Shape;13;p2"/>
          <p:cNvSpPr txBox="1"/>
          <p:nvPr/>
        </p:nvSpPr>
        <p:spPr>
          <a:xfrm>
            <a:off x="7579250" y="5552400"/>
            <a:ext cx="3730800" cy="1164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6000">
                <a:solidFill>
                  <a:srgbClr val="EFEFEF"/>
                </a:solidFill>
                <a:latin typeface="Muli"/>
                <a:ea typeface="Muli"/>
                <a:cs typeface="Muli"/>
                <a:sym typeface="Muli"/>
              </a:rPr>
              <a:t>MRAC</a:t>
            </a:r>
            <a:endParaRPr sz="6000">
              <a:solidFill>
                <a:srgbClr val="EFEFEF"/>
              </a:solidFill>
              <a:latin typeface="Muli"/>
              <a:ea typeface="Muli"/>
              <a:cs typeface="Muli"/>
              <a:sym typeface="Muli"/>
            </a:endParaRPr>
          </a:p>
        </p:txBody>
      </p:sp>
      <p:sp>
        <p:nvSpPr>
          <p:cNvPr id="14" name="Google Shape;14;p2"/>
          <p:cNvSpPr txBox="1"/>
          <p:nvPr/>
        </p:nvSpPr>
        <p:spPr>
          <a:xfrm>
            <a:off x="7579075" y="6834575"/>
            <a:ext cx="3730800" cy="103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2400">
                <a:solidFill>
                  <a:srgbClr val="CCCCCC"/>
                </a:solidFill>
                <a:latin typeface="Muli"/>
                <a:ea typeface="Muli"/>
                <a:cs typeface="Muli"/>
                <a:sym typeface="Muli"/>
              </a:rPr>
              <a:t>Master in Robotics and Advanced Construction</a:t>
            </a:r>
            <a:endParaRPr b="1" sz="2400">
              <a:solidFill>
                <a:srgbClr val="CCCCCC"/>
              </a:solidFill>
              <a:latin typeface="Muli"/>
              <a:ea typeface="Muli"/>
              <a:cs typeface="Muli"/>
              <a:sym typeface="Muli"/>
            </a:endParaRPr>
          </a:p>
        </p:txBody>
      </p:sp>
    </p:spTree>
  </p:cSld>
  <p:clrMapOvr>
    <a:masterClrMapping/>
  </p:clrMapOvr>
  <p:extLst>
    <p:ext uri="{DCECCB84-F9BA-43D5-87BE-67443E8EF086}">
      <p15:sldGuideLst>
        <p15:guide id="1" pos="7680">
          <p15:clr>
            <a:srgbClr val="FA7B17"/>
          </p15:clr>
        </p15:guide>
        <p15:guide id="2" orient="horz" pos="4320">
          <p15:clr>
            <a:srgbClr val="FA7B17"/>
          </p15:clr>
        </p15:guide>
      </p15:sldGuideLst>
    </p:ext>
  </p:extLs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mpty white">
  <p:cSld name="empty white">
    <p:spTree>
      <p:nvGrpSpPr>
        <p:cNvPr id="15" name="Shape 15"/>
        <p:cNvGrpSpPr/>
        <p:nvPr/>
      </p:nvGrpSpPr>
      <p:grpSpPr>
        <a:xfrm>
          <a:off x="0" y="0"/>
          <a:ext cx="0" cy="0"/>
          <a:chOff x="0" y="0"/>
          <a:chExt cx="0" cy="0"/>
        </a:xfrm>
      </p:grpSpPr>
      <p:sp>
        <p:nvSpPr>
          <p:cNvPr id="16" name="Google Shape;16;p3"/>
          <p:cNvSpPr txBox="1"/>
          <p:nvPr>
            <p:ph idx="12" type="sldNum"/>
          </p:nvPr>
        </p:nvSpPr>
        <p:spPr>
          <a:xfrm>
            <a:off x="11944349" y="13030200"/>
            <a:ext cx="469901" cy="508000"/>
          </a:xfrm>
          <a:prstGeom prst="rect">
            <a:avLst/>
          </a:prstGeom>
          <a:noFill/>
          <a:ln>
            <a:noFill/>
          </a:ln>
        </p:spPr>
        <p:txBody>
          <a:bodyPr anchorCtr="0" anchor="t" bIns="76200" lIns="76200" spcFirstLastPara="1" rIns="76200" wrap="square" tIns="76200">
            <a:noAutofit/>
          </a:bodyPr>
          <a:lstStyle>
            <a:lvl1pPr indent="0" lvl="0" marL="0" algn="ctr">
              <a:lnSpc>
                <a:spcPct val="100000"/>
              </a:lnSpc>
              <a:spcBef>
                <a:spcPts val="0"/>
              </a:spcBef>
              <a:spcAft>
                <a:spcPts val="0"/>
              </a:spcAft>
              <a:buClr>
                <a:srgbClr val="000000"/>
              </a:buClr>
              <a:buSzPts val="2400"/>
              <a:buFont typeface="Gill Sans"/>
              <a:buNone/>
              <a:defRPr sz="2400"/>
            </a:lvl1pPr>
            <a:lvl2pPr indent="0" lvl="1" marL="0" algn="ctr">
              <a:lnSpc>
                <a:spcPct val="100000"/>
              </a:lnSpc>
              <a:spcBef>
                <a:spcPts val="0"/>
              </a:spcBef>
              <a:spcAft>
                <a:spcPts val="0"/>
              </a:spcAft>
              <a:buClr>
                <a:srgbClr val="000000"/>
              </a:buClr>
              <a:buSzPts val="2400"/>
              <a:buFont typeface="Gill Sans"/>
              <a:buNone/>
              <a:defRPr sz="2400"/>
            </a:lvl2pPr>
            <a:lvl3pPr indent="0" lvl="2" marL="0" algn="ctr">
              <a:lnSpc>
                <a:spcPct val="100000"/>
              </a:lnSpc>
              <a:spcBef>
                <a:spcPts val="0"/>
              </a:spcBef>
              <a:spcAft>
                <a:spcPts val="0"/>
              </a:spcAft>
              <a:buClr>
                <a:srgbClr val="000000"/>
              </a:buClr>
              <a:buSzPts val="2400"/>
              <a:buFont typeface="Gill Sans"/>
              <a:buNone/>
              <a:defRPr sz="2400"/>
            </a:lvl3pPr>
            <a:lvl4pPr indent="0" lvl="3" marL="0" algn="ctr">
              <a:lnSpc>
                <a:spcPct val="100000"/>
              </a:lnSpc>
              <a:spcBef>
                <a:spcPts val="0"/>
              </a:spcBef>
              <a:spcAft>
                <a:spcPts val="0"/>
              </a:spcAft>
              <a:buClr>
                <a:srgbClr val="000000"/>
              </a:buClr>
              <a:buSzPts val="2400"/>
              <a:buFont typeface="Gill Sans"/>
              <a:buNone/>
              <a:defRPr sz="2400"/>
            </a:lvl4pPr>
            <a:lvl5pPr indent="0" lvl="4" marL="0" algn="ctr">
              <a:lnSpc>
                <a:spcPct val="100000"/>
              </a:lnSpc>
              <a:spcBef>
                <a:spcPts val="0"/>
              </a:spcBef>
              <a:spcAft>
                <a:spcPts val="0"/>
              </a:spcAft>
              <a:buClr>
                <a:srgbClr val="000000"/>
              </a:buClr>
              <a:buSzPts val="2400"/>
              <a:buFont typeface="Gill Sans"/>
              <a:buNone/>
              <a:defRPr sz="2400"/>
            </a:lvl5pPr>
            <a:lvl6pPr indent="0" lvl="5" marL="0" algn="ctr">
              <a:lnSpc>
                <a:spcPct val="100000"/>
              </a:lnSpc>
              <a:spcBef>
                <a:spcPts val="0"/>
              </a:spcBef>
              <a:spcAft>
                <a:spcPts val="0"/>
              </a:spcAft>
              <a:buClr>
                <a:srgbClr val="000000"/>
              </a:buClr>
              <a:buSzPts val="2400"/>
              <a:buFont typeface="Gill Sans"/>
              <a:buNone/>
              <a:defRPr sz="2400"/>
            </a:lvl6pPr>
            <a:lvl7pPr indent="0" lvl="6" marL="0" algn="ctr">
              <a:lnSpc>
                <a:spcPct val="100000"/>
              </a:lnSpc>
              <a:spcBef>
                <a:spcPts val="0"/>
              </a:spcBef>
              <a:spcAft>
                <a:spcPts val="0"/>
              </a:spcAft>
              <a:buClr>
                <a:srgbClr val="000000"/>
              </a:buClr>
              <a:buSzPts val="2400"/>
              <a:buFont typeface="Gill Sans"/>
              <a:buNone/>
              <a:defRPr sz="2400"/>
            </a:lvl7pPr>
            <a:lvl8pPr indent="0" lvl="7" marL="0" algn="ctr">
              <a:lnSpc>
                <a:spcPct val="100000"/>
              </a:lnSpc>
              <a:spcBef>
                <a:spcPts val="0"/>
              </a:spcBef>
              <a:spcAft>
                <a:spcPts val="0"/>
              </a:spcAft>
              <a:buClr>
                <a:srgbClr val="000000"/>
              </a:buClr>
              <a:buSzPts val="2400"/>
              <a:buFont typeface="Gill Sans"/>
              <a:buNone/>
              <a:defRPr sz="2400"/>
            </a:lvl8pPr>
            <a:lvl9pPr indent="0" lvl="8" marL="0" algn="ctr">
              <a:lnSpc>
                <a:spcPct val="100000"/>
              </a:lnSpc>
              <a:spcBef>
                <a:spcPts val="0"/>
              </a:spcBef>
              <a:spcAft>
                <a:spcPts val="0"/>
              </a:spcAft>
              <a:buClr>
                <a:srgbClr val="000000"/>
              </a:buClr>
              <a:buSzPts val="2400"/>
              <a:buFont typeface="Gill Sans"/>
              <a:buNone/>
              <a:defRPr sz="2400"/>
            </a:lvl9pPr>
          </a:lstStyle>
          <a:p>
            <a:pPr indent="0" lvl="0" marL="0" rtl="0" algn="ctr">
              <a:spcBef>
                <a:spcPts val="0"/>
              </a:spcBef>
              <a:spcAft>
                <a:spcPts val="0"/>
              </a:spcAft>
              <a:buNone/>
            </a:pPr>
            <a:fld id="{00000000-1234-1234-1234-123412341234}" type="slidenum">
              <a:rPr lang="en-US"/>
              <a:t>‹#›</a:t>
            </a:fld>
            <a:endParaRPr/>
          </a:p>
        </p:txBody>
      </p:sp>
      <p:pic>
        <p:nvPicPr>
          <p:cNvPr id="17" name="Google Shape;17;p3"/>
          <p:cNvPicPr preferRelativeResize="0"/>
          <p:nvPr/>
        </p:nvPicPr>
        <p:blipFill>
          <a:blip r:embed="rId2">
            <a:alphaModFix/>
          </a:blip>
          <a:stretch>
            <a:fillRect/>
          </a:stretch>
        </p:blipFill>
        <p:spPr>
          <a:xfrm>
            <a:off x="20633850" y="12518225"/>
            <a:ext cx="3048000" cy="600087"/>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mpty black" showMasterSp="0">
  <p:cSld name="empty black">
    <p:bg>
      <p:bgPr>
        <a:solidFill>
          <a:srgbClr val="000000"/>
        </a:solidFill>
      </p:bgPr>
    </p:bg>
    <p:spTree>
      <p:nvGrpSpPr>
        <p:cNvPr id="18" name="Shape 18"/>
        <p:cNvGrpSpPr/>
        <p:nvPr/>
      </p:nvGrpSpPr>
      <p:grpSpPr>
        <a:xfrm>
          <a:off x="0" y="0"/>
          <a:ext cx="0" cy="0"/>
          <a:chOff x="0" y="0"/>
          <a:chExt cx="0" cy="0"/>
        </a:xfrm>
      </p:grpSpPr>
      <p:sp>
        <p:nvSpPr>
          <p:cNvPr id="19" name="Google Shape;19;p4"/>
          <p:cNvSpPr txBox="1"/>
          <p:nvPr>
            <p:ph idx="12" type="sldNum"/>
          </p:nvPr>
        </p:nvSpPr>
        <p:spPr>
          <a:xfrm>
            <a:off x="11944349" y="13030200"/>
            <a:ext cx="469901" cy="508000"/>
          </a:xfrm>
          <a:prstGeom prst="rect">
            <a:avLst/>
          </a:prstGeom>
          <a:noFill/>
          <a:ln>
            <a:noFill/>
          </a:ln>
        </p:spPr>
        <p:txBody>
          <a:bodyPr anchorCtr="0" anchor="t" bIns="76200" lIns="76200" spcFirstLastPara="1" rIns="76200" wrap="square" tIns="76200">
            <a:noAutofit/>
          </a:bodyPr>
          <a:lstStyle>
            <a:lvl1pPr indent="0" lvl="0" marL="0" algn="ctr">
              <a:lnSpc>
                <a:spcPct val="100000"/>
              </a:lnSpc>
              <a:spcBef>
                <a:spcPts val="0"/>
              </a:spcBef>
              <a:spcAft>
                <a:spcPts val="0"/>
              </a:spcAft>
              <a:buClr>
                <a:srgbClr val="000000"/>
              </a:buClr>
              <a:buSzPts val="2400"/>
              <a:buFont typeface="Gill Sans"/>
              <a:buNone/>
              <a:defRPr sz="2400">
                <a:solidFill>
                  <a:srgbClr val="FFFFFF"/>
                </a:solidFill>
              </a:defRPr>
            </a:lvl1pPr>
            <a:lvl2pPr indent="0" lvl="1" marL="0" algn="ctr">
              <a:lnSpc>
                <a:spcPct val="100000"/>
              </a:lnSpc>
              <a:spcBef>
                <a:spcPts val="0"/>
              </a:spcBef>
              <a:spcAft>
                <a:spcPts val="0"/>
              </a:spcAft>
              <a:buClr>
                <a:srgbClr val="000000"/>
              </a:buClr>
              <a:buSzPts val="2400"/>
              <a:buFont typeface="Gill Sans"/>
              <a:buNone/>
              <a:defRPr sz="2400">
                <a:solidFill>
                  <a:srgbClr val="FFFFFF"/>
                </a:solidFill>
              </a:defRPr>
            </a:lvl2pPr>
            <a:lvl3pPr indent="0" lvl="2" marL="0" algn="ctr">
              <a:lnSpc>
                <a:spcPct val="100000"/>
              </a:lnSpc>
              <a:spcBef>
                <a:spcPts val="0"/>
              </a:spcBef>
              <a:spcAft>
                <a:spcPts val="0"/>
              </a:spcAft>
              <a:buClr>
                <a:srgbClr val="000000"/>
              </a:buClr>
              <a:buSzPts val="2400"/>
              <a:buFont typeface="Gill Sans"/>
              <a:buNone/>
              <a:defRPr sz="2400">
                <a:solidFill>
                  <a:srgbClr val="FFFFFF"/>
                </a:solidFill>
              </a:defRPr>
            </a:lvl3pPr>
            <a:lvl4pPr indent="0" lvl="3" marL="0" algn="ctr">
              <a:lnSpc>
                <a:spcPct val="100000"/>
              </a:lnSpc>
              <a:spcBef>
                <a:spcPts val="0"/>
              </a:spcBef>
              <a:spcAft>
                <a:spcPts val="0"/>
              </a:spcAft>
              <a:buClr>
                <a:srgbClr val="000000"/>
              </a:buClr>
              <a:buSzPts val="2400"/>
              <a:buFont typeface="Gill Sans"/>
              <a:buNone/>
              <a:defRPr sz="2400">
                <a:solidFill>
                  <a:srgbClr val="FFFFFF"/>
                </a:solidFill>
              </a:defRPr>
            </a:lvl4pPr>
            <a:lvl5pPr indent="0" lvl="4" marL="0" algn="ctr">
              <a:lnSpc>
                <a:spcPct val="100000"/>
              </a:lnSpc>
              <a:spcBef>
                <a:spcPts val="0"/>
              </a:spcBef>
              <a:spcAft>
                <a:spcPts val="0"/>
              </a:spcAft>
              <a:buClr>
                <a:srgbClr val="000000"/>
              </a:buClr>
              <a:buSzPts val="2400"/>
              <a:buFont typeface="Gill Sans"/>
              <a:buNone/>
              <a:defRPr sz="2400">
                <a:solidFill>
                  <a:srgbClr val="FFFFFF"/>
                </a:solidFill>
              </a:defRPr>
            </a:lvl5pPr>
            <a:lvl6pPr indent="0" lvl="5" marL="0" algn="ctr">
              <a:lnSpc>
                <a:spcPct val="100000"/>
              </a:lnSpc>
              <a:spcBef>
                <a:spcPts val="0"/>
              </a:spcBef>
              <a:spcAft>
                <a:spcPts val="0"/>
              </a:spcAft>
              <a:buClr>
                <a:srgbClr val="000000"/>
              </a:buClr>
              <a:buSzPts val="2400"/>
              <a:buFont typeface="Gill Sans"/>
              <a:buNone/>
              <a:defRPr sz="2400">
                <a:solidFill>
                  <a:srgbClr val="FFFFFF"/>
                </a:solidFill>
              </a:defRPr>
            </a:lvl6pPr>
            <a:lvl7pPr indent="0" lvl="6" marL="0" algn="ctr">
              <a:lnSpc>
                <a:spcPct val="100000"/>
              </a:lnSpc>
              <a:spcBef>
                <a:spcPts val="0"/>
              </a:spcBef>
              <a:spcAft>
                <a:spcPts val="0"/>
              </a:spcAft>
              <a:buClr>
                <a:srgbClr val="000000"/>
              </a:buClr>
              <a:buSzPts val="2400"/>
              <a:buFont typeface="Gill Sans"/>
              <a:buNone/>
              <a:defRPr sz="2400">
                <a:solidFill>
                  <a:srgbClr val="FFFFFF"/>
                </a:solidFill>
              </a:defRPr>
            </a:lvl7pPr>
            <a:lvl8pPr indent="0" lvl="7" marL="0" algn="ctr">
              <a:lnSpc>
                <a:spcPct val="100000"/>
              </a:lnSpc>
              <a:spcBef>
                <a:spcPts val="0"/>
              </a:spcBef>
              <a:spcAft>
                <a:spcPts val="0"/>
              </a:spcAft>
              <a:buClr>
                <a:srgbClr val="000000"/>
              </a:buClr>
              <a:buSzPts val="2400"/>
              <a:buFont typeface="Gill Sans"/>
              <a:buNone/>
              <a:defRPr sz="2400">
                <a:solidFill>
                  <a:srgbClr val="FFFFFF"/>
                </a:solidFill>
              </a:defRPr>
            </a:lvl8pPr>
            <a:lvl9pPr indent="0" lvl="8" marL="0" algn="ctr">
              <a:lnSpc>
                <a:spcPct val="100000"/>
              </a:lnSpc>
              <a:spcBef>
                <a:spcPts val="0"/>
              </a:spcBef>
              <a:spcAft>
                <a:spcPts val="0"/>
              </a:spcAft>
              <a:buClr>
                <a:srgbClr val="000000"/>
              </a:buClr>
              <a:buSzPts val="2400"/>
              <a:buFont typeface="Gill Sans"/>
              <a:buNone/>
              <a:defRPr sz="2400">
                <a:solidFill>
                  <a:srgbClr val="FFFFFF"/>
                </a:solidFill>
              </a:defRPr>
            </a:lvl9pPr>
          </a:lstStyle>
          <a:p>
            <a:pPr indent="0" lvl="0" marL="0" rtl="0" algn="ctr">
              <a:spcBef>
                <a:spcPts val="0"/>
              </a:spcBef>
              <a:spcAft>
                <a:spcPts val="0"/>
              </a:spcAft>
              <a:buNone/>
            </a:pPr>
            <a:fld id="{00000000-1234-1234-1234-123412341234}" type="slidenum">
              <a:rPr lang="en-US"/>
              <a:t>‹#›</a:t>
            </a:fld>
            <a:endParaRPr/>
          </a:p>
        </p:txBody>
      </p:sp>
      <p:pic>
        <p:nvPicPr>
          <p:cNvPr id="20" name="Google Shape;20;p4"/>
          <p:cNvPicPr preferRelativeResize="0"/>
          <p:nvPr/>
        </p:nvPicPr>
        <p:blipFill>
          <a:blip r:embed="rId2">
            <a:alphaModFix/>
          </a:blip>
          <a:stretch>
            <a:fillRect/>
          </a:stretch>
        </p:blipFill>
        <p:spPr>
          <a:xfrm>
            <a:off x="20633850" y="12518225"/>
            <a:ext cx="3048000" cy="600087"/>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 name="Shape 5"/>
        <p:cNvGrpSpPr/>
        <p:nvPr/>
      </p:nvGrpSpPr>
      <p:grpSpPr>
        <a:xfrm>
          <a:off x="0" y="0"/>
          <a:ext cx="0" cy="0"/>
          <a:chOff x="0" y="0"/>
          <a:chExt cx="0" cy="0"/>
        </a:xfrm>
      </p:grpSpPr>
      <p:sp>
        <p:nvSpPr>
          <p:cNvPr id="6" name="Google Shape;6;p1"/>
          <p:cNvSpPr txBox="1"/>
          <p:nvPr>
            <p:ph idx="12" type="sldNum"/>
          </p:nvPr>
        </p:nvSpPr>
        <p:spPr>
          <a:xfrm>
            <a:off x="11944349" y="13030200"/>
            <a:ext cx="469800" cy="507900"/>
          </a:xfrm>
          <a:prstGeom prst="rect">
            <a:avLst/>
          </a:prstGeom>
          <a:noFill/>
          <a:ln>
            <a:noFill/>
          </a:ln>
        </p:spPr>
        <p:txBody>
          <a:bodyPr anchorCtr="0" anchor="t" bIns="76200" lIns="76200" spcFirstLastPara="1" rIns="76200" wrap="square" tIns="76200">
            <a:noAutofit/>
          </a:bodyPr>
          <a:lstStyle>
            <a:lvl1pPr indent="0" lvl="0" marL="0" marR="0" rtl="0" algn="ctr">
              <a:lnSpc>
                <a:spcPct val="100000"/>
              </a:lnSpc>
              <a:spcBef>
                <a:spcPts val="0"/>
              </a:spcBef>
              <a:spcAft>
                <a:spcPts val="0"/>
              </a:spcAft>
              <a:buClr>
                <a:srgbClr val="000000"/>
              </a:buClr>
              <a:buSzPts val="2400"/>
              <a:buFont typeface="Gill Sans"/>
              <a:buNone/>
              <a:defRPr b="0" i="0" sz="2400" u="none" cap="none" strike="noStrike">
                <a:solidFill>
                  <a:srgbClr val="000000"/>
                </a:solidFill>
                <a:latin typeface="Gill Sans"/>
                <a:ea typeface="Gill Sans"/>
                <a:cs typeface="Gill Sans"/>
                <a:sym typeface="Gill Sans"/>
              </a:defRPr>
            </a:lvl1pPr>
            <a:lvl2pPr indent="0" lvl="1" marL="0" marR="0" rtl="0" algn="ctr">
              <a:lnSpc>
                <a:spcPct val="100000"/>
              </a:lnSpc>
              <a:spcBef>
                <a:spcPts val="0"/>
              </a:spcBef>
              <a:spcAft>
                <a:spcPts val="0"/>
              </a:spcAft>
              <a:buClr>
                <a:srgbClr val="000000"/>
              </a:buClr>
              <a:buSzPts val="2400"/>
              <a:buFont typeface="Gill Sans"/>
              <a:buNone/>
              <a:defRPr b="0" i="0" sz="2400" u="none" cap="none" strike="noStrike">
                <a:solidFill>
                  <a:srgbClr val="000000"/>
                </a:solidFill>
                <a:latin typeface="Gill Sans"/>
                <a:ea typeface="Gill Sans"/>
                <a:cs typeface="Gill Sans"/>
                <a:sym typeface="Gill Sans"/>
              </a:defRPr>
            </a:lvl2pPr>
            <a:lvl3pPr indent="0" lvl="2" marL="0" marR="0" rtl="0" algn="ctr">
              <a:lnSpc>
                <a:spcPct val="100000"/>
              </a:lnSpc>
              <a:spcBef>
                <a:spcPts val="0"/>
              </a:spcBef>
              <a:spcAft>
                <a:spcPts val="0"/>
              </a:spcAft>
              <a:buClr>
                <a:srgbClr val="000000"/>
              </a:buClr>
              <a:buSzPts val="2400"/>
              <a:buFont typeface="Gill Sans"/>
              <a:buNone/>
              <a:defRPr b="0" i="0" sz="2400" u="none" cap="none" strike="noStrike">
                <a:solidFill>
                  <a:srgbClr val="000000"/>
                </a:solidFill>
                <a:latin typeface="Gill Sans"/>
                <a:ea typeface="Gill Sans"/>
                <a:cs typeface="Gill Sans"/>
                <a:sym typeface="Gill Sans"/>
              </a:defRPr>
            </a:lvl3pPr>
            <a:lvl4pPr indent="0" lvl="3" marL="0" marR="0" rtl="0" algn="ctr">
              <a:lnSpc>
                <a:spcPct val="100000"/>
              </a:lnSpc>
              <a:spcBef>
                <a:spcPts val="0"/>
              </a:spcBef>
              <a:spcAft>
                <a:spcPts val="0"/>
              </a:spcAft>
              <a:buClr>
                <a:srgbClr val="000000"/>
              </a:buClr>
              <a:buSzPts val="2400"/>
              <a:buFont typeface="Gill Sans"/>
              <a:buNone/>
              <a:defRPr b="0" i="0" sz="2400" u="none" cap="none" strike="noStrike">
                <a:solidFill>
                  <a:srgbClr val="000000"/>
                </a:solidFill>
                <a:latin typeface="Gill Sans"/>
                <a:ea typeface="Gill Sans"/>
                <a:cs typeface="Gill Sans"/>
                <a:sym typeface="Gill Sans"/>
              </a:defRPr>
            </a:lvl4pPr>
            <a:lvl5pPr indent="0" lvl="4" marL="0" marR="0" rtl="0" algn="ctr">
              <a:lnSpc>
                <a:spcPct val="100000"/>
              </a:lnSpc>
              <a:spcBef>
                <a:spcPts val="0"/>
              </a:spcBef>
              <a:spcAft>
                <a:spcPts val="0"/>
              </a:spcAft>
              <a:buClr>
                <a:srgbClr val="000000"/>
              </a:buClr>
              <a:buSzPts val="2400"/>
              <a:buFont typeface="Gill Sans"/>
              <a:buNone/>
              <a:defRPr b="0" i="0" sz="2400" u="none" cap="none" strike="noStrike">
                <a:solidFill>
                  <a:srgbClr val="000000"/>
                </a:solidFill>
                <a:latin typeface="Gill Sans"/>
                <a:ea typeface="Gill Sans"/>
                <a:cs typeface="Gill Sans"/>
                <a:sym typeface="Gill Sans"/>
              </a:defRPr>
            </a:lvl5pPr>
            <a:lvl6pPr indent="0" lvl="5" marL="0" marR="0" rtl="0" algn="ctr">
              <a:lnSpc>
                <a:spcPct val="100000"/>
              </a:lnSpc>
              <a:spcBef>
                <a:spcPts val="0"/>
              </a:spcBef>
              <a:spcAft>
                <a:spcPts val="0"/>
              </a:spcAft>
              <a:buClr>
                <a:srgbClr val="000000"/>
              </a:buClr>
              <a:buSzPts val="2400"/>
              <a:buFont typeface="Gill Sans"/>
              <a:buNone/>
              <a:defRPr b="0" i="0" sz="2400" u="none" cap="none" strike="noStrike">
                <a:solidFill>
                  <a:srgbClr val="000000"/>
                </a:solidFill>
                <a:latin typeface="Gill Sans"/>
                <a:ea typeface="Gill Sans"/>
                <a:cs typeface="Gill Sans"/>
                <a:sym typeface="Gill Sans"/>
              </a:defRPr>
            </a:lvl6pPr>
            <a:lvl7pPr indent="0" lvl="6" marL="0" marR="0" rtl="0" algn="ctr">
              <a:lnSpc>
                <a:spcPct val="100000"/>
              </a:lnSpc>
              <a:spcBef>
                <a:spcPts val="0"/>
              </a:spcBef>
              <a:spcAft>
                <a:spcPts val="0"/>
              </a:spcAft>
              <a:buClr>
                <a:srgbClr val="000000"/>
              </a:buClr>
              <a:buSzPts val="2400"/>
              <a:buFont typeface="Gill Sans"/>
              <a:buNone/>
              <a:defRPr b="0" i="0" sz="2400" u="none" cap="none" strike="noStrike">
                <a:solidFill>
                  <a:srgbClr val="000000"/>
                </a:solidFill>
                <a:latin typeface="Gill Sans"/>
                <a:ea typeface="Gill Sans"/>
                <a:cs typeface="Gill Sans"/>
                <a:sym typeface="Gill Sans"/>
              </a:defRPr>
            </a:lvl7pPr>
            <a:lvl8pPr indent="0" lvl="7" marL="0" marR="0" rtl="0" algn="ctr">
              <a:lnSpc>
                <a:spcPct val="100000"/>
              </a:lnSpc>
              <a:spcBef>
                <a:spcPts val="0"/>
              </a:spcBef>
              <a:spcAft>
                <a:spcPts val="0"/>
              </a:spcAft>
              <a:buClr>
                <a:srgbClr val="000000"/>
              </a:buClr>
              <a:buSzPts val="2400"/>
              <a:buFont typeface="Gill Sans"/>
              <a:buNone/>
              <a:defRPr b="0" i="0" sz="2400" u="none" cap="none" strike="noStrike">
                <a:solidFill>
                  <a:srgbClr val="000000"/>
                </a:solidFill>
                <a:latin typeface="Gill Sans"/>
                <a:ea typeface="Gill Sans"/>
                <a:cs typeface="Gill Sans"/>
                <a:sym typeface="Gill Sans"/>
              </a:defRPr>
            </a:lvl8pPr>
            <a:lvl9pPr indent="0" lvl="8" marL="0" marR="0" rtl="0" algn="ctr">
              <a:lnSpc>
                <a:spcPct val="100000"/>
              </a:lnSpc>
              <a:spcBef>
                <a:spcPts val="0"/>
              </a:spcBef>
              <a:spcAft>
                <a:spcPts val="0"/>
              </a:spcAft>
              <a:buClr>
                <a:srgbClr val="000000"/>
              </a:buClr>
              <a:buSzPts val="2400"/>
              <a:buFont typeface="Gill Sans"/>
              <a:buNone/>
              <a:defRPr b="0" i="0" sz="2400" u="none" cap="none" strike="noStrike">
                <a:solidFill>
                  <a:srgbClr val="000000"/>
                </a:solidFill>
                <a:latin typeface="Gill Sans"/>
                <a:ea typeface="Gill Sans"/>
                <a:cs typeface="Gill Sans"/>
                <a:sym typeface="Gill Sans"/>
              </a:defRPr>
            </a:lvl9pPr>
          </a:lstStyle>
          <a:p>
            <a:pPr indent="0" lvl="0" marL="0" rtl="0" algn="ctr">
              <a:spcBef>
                <a:spcPts val="0"/>
              </a:spcBef>
              <a:spcAft>
                <a:spcPts val="0"/>
              </a:spcAft>
              <a:buNone/>
            </a:pPr>
            <a:fld id="{00000000-1234-1234-1234-123412341234}" type="slidenum">
              <a:rPr lang="en-US"/>
              <a:t>‹#›</a:t>
            </a:fld>
            <a:endParaRPr sz="1400">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Lst>
  <mc:AlternateContent>
    <mc:Choice Requires="p14">
      <p:transition spd="slow" p14:dur="10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comments" Target="../comments/comment1.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comments" Target="../comments/comment4.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comments" Target="../comments/comment5.xml"/><Relationship Id="rId4" Type="http://schemas.openxmlformats.org/officeDocument/2006/relationships/image" Target="../media/image16.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comments" Target="../comments/comment2.xml"/><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comments" Target="../comments/comment3.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6.pn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 name="Shape 24"/>
        <p:cNvGrpSpPr/>
        <p:nvPr/>
      </p:nvGrpSpPr>
      <p:grpSpPr>
        <a:xfrm>
          <a:off x="0" y="0"/>
          <a:ext cx="0" cy="0"/>
          <a:chOff x="0" y="0"/>
          <a:chExt cx="0" cy="0"/>
        </a:xfrm>
      </p:grpSpPr>
      <p:sp>
        <p:nvSpPr>
          <p:cNvPr id="25" name="Google Shape;25;p5"/>
          <p:cNvSpPr/>
          <p:nvPr/>
        </p:nvSpPr>
        <p:spPr>
          <a:xfrm>
            <a:off x="12819683" y="6949440"/>
            <a:ext cx="4046100" cy="711300"/>
          </a:xfrm>
          <a:prstGeom prst="rect">
            <a:avLst/>
          </a:prstGeom>
          <a:noFill/>
          <a:ln>
            <a:noFill/>
          </a:ln>
        </p:spPr>
        <p:txBody>
          <a:bodyPr anchorCtr="0" anchor="ctr" bIns="76200" lIns="76200" spcFirstLastPara="1" rIns="76200" wrap="square" tIns="76200">
            <a:noAutofit/>
          </a:bodyPr>
          <a:lstStyle/>
          <a:p>
            <a:pPr indent="0" lvl="0" marL="0" marR="0" rtl="0" algn="l">
              <a:lnSpc>
                <a:spcPct val="100000"/>
              </a:lnSpc>
              <a:spcBef>
                <a:spcPts val="0"/>
              </a:spcBef>
              <a:spcAft>
                <a:spcPts val="0"/>
              </a:spcAft>
              <a:buClr>
                <a:srgbClr val="FFFFFF"/>
              </a:buClr>
              <a:buSzPts val="3600"/>
              <a:buFont typeface="Arial"/>
              <a:buNone/>
            </a:pPr>
            <a:r>
              <a:rPr b="1" lang="en-US" sz="3600">
                <a:solidFill>
                  <a:srgbClr val="FFFFFF"/>
                </a:solidFill>
                <a:latin typeface="Muli"/>
                <a:ea typeface="Muli"/>
                <a:cs typeface="Muli"/>
                <a:sym typeface="Muli"/>
              </a:rPr>
              <a:t>Project LoopS</a:t>
            </a:r>
            <a:endParaRPr b="1">
              <a:latin typeface="Muli"/>
              <a:ea typeface="Muli"/>
              <a:cs typeface="Muli"/>
              <a:sym typeface="Muli"/>
            </a:endParaRPr>
          </a:p>
        </p:txBody>
      </p:sp>
      <p:sp>
        <p:nvSpPr>
          <p:cNvPr id="26" name="Google Shape;26;p5"/>
          <p:cNvSpPr/>
          <p:nvPr/>
        </p:nvSpPr>
        <p:spPr>
          <a:xfrm>
            <a:off x="12820432" y="8161450"/>
            <a:ext cx="5846400" cy="482700"/>
          </a:xfrm>
          <a:prstGeom prst="rect">
            <a:avLst/>
          </a:prstGeom>
          <a:noFill/>
          <a:ln>
            <a:noFill/>
          </a:ln>
        </p:spPr>
        <p:txBody>
          <a:bodyPr anchorCtr="0" anchor="ctr" bIns="76200" lIns="76200" spcFirstLastPara="1" rIns="76200" wrap="square" tIns="76200">
            <a:noAutofit/>
          </a:bodyPr>
          <a:lstStyle/>
          <a:p>
            <a:pPr indent="0" lvl="0" marL="0" marR="0" rtl="0" algn="l">
              <a:lnSpc>
                <a:spcPct val="100000"/>
              </a:lnSpc>
              <a:spcBef>
                <a:spcPts val="0"/>
              </a:spcBef>
              <a:spcAft>
                <a:spcPts val="0"/>
              </a:spcAft>
              <a:buClr>
                <a:srgbClr val="A6AAA9"/>
              </a:buClr>
              <a:buSzPts val="1800"/>
              <a:buFont typeface="Open Sans"/>
              <a:buNone/>
            </a:pPr>
            <a:r>
              <a:rPr i="1" lang="en-US" sz="1800">
                <a:solidFill>
                  <a:srgbClr val="A6AAA9"/>
                </a:solidFill>
                <a:latin typeface="Open Sans"/>
                <a:ea typeface="Open Sans"/>
                <a:cs typeface="Open Sans"/>
                <a:sym typeface="Open Sans"/>
              </a:rPr>
              <a:t>Libish Murugesan</a:t>
            </a:r>
            <a:endParaRPr/>
          </a:p>
        </p:txBody>
      </p:sp>
      <p:sp>
        <p:nvSpPr>
          <p:cNvPr id="27" name="Google Shape;27;p5"/>
          <p:cNvSpPr/>
          <p:nvPr/>
        </p:nvSpPr>
        <p:spPr>
          <a:xfrm>
            <a:off x="12820458" y="8616668"/>
            <a:ext cx="1778100" cy="482700"/>
          </a:xfrm>
          <a:prstGeom prst="rect">
            <a:avLst/>
          </a:prstGeom>
          <a:noFill/>
          <a:ln>
            <a:noFill/>
          </a:ln>
        </p:spPr>
        <p:txBody>
          <a:bodyPr anchorCtr="0" anchor="ctr" bIns="76200" lIns="76200" spcFirstLastPara="1" rIns="76200" wrap="square" tIns="76200">
            <a:noAutofit/>
          </a:bodyPr>
          <a:lstStyle/>
          <a:p>
            <a:pPr indent="0" lvl="0" marL="0" marR="0" rtl="0" algn="l">
              <a:lnSpc>
                <a:spcPct val="100000"/>
              </a:lnSpc>
              <a:spcBef>
                <a:spcPts val="0"/>
              </a:spcBef>
              <a:spcAft>
                <a:spcPts val="0"/>
              </a:spcAft>
              <a:buClr>
                <a:srgbClr val="A6AAA9"/>
              </a:buClr>
              <a:buSzPts val="1800"/>
              <a:buFont typeface="Open Sans"/>
              <a:buNone/>
            </a:pPr>
            <a:r>
              <a:rPr i="1" lang="en-US" sz="1800">
                <a:solidFill>
                  <a:srgbClr val="A6AAA9"/>
                </a:solidFill>
                <a:latin typeface="Open Sans"/>
                <a:ea typeface="Open Sans"/>
                <a:cs typeface="Open Sans"/>
                <a:sym typeface="Open Sans"/>
              </a:rPr>
              <a:t>Vincent Verster</a:t>
            </a:r>
            <a:endParaRPr/>
          </a:p>
        </p:txBody>
      </p:sp>
      <p:pic>
        <p:nvPicPr>
          <p:cNvPr id="28" name="Google Shape;28;p5"/>
          <p:cNvPicPr preferRelativeResize="0"/>
          <p:nvPr/>
        </p:nvPicPr>
        <p:blipFill rotWithShape="1">
          <a:blip r:embed="rId4">
            <a:alphaModFix/>
          </a:blip>
          <a:srcRect b="27063" l="12500" r="16152" t="20129"/>
          <a:stretch/>
        </p:blipFill>
        <p:spPr>
          <a:xfrm>
            <a:off x="13337621" y="7279750"/>
            <a:ext cx="11534382" cy="64029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pic>
        <p:nvPicPr>
          <p:cNvPr id="114" name="Google Shape;114;p14"/>
          <p:cNvPicPr preferRelativeResize="0"/>
          <p:nvPr/>
        </p:nvPicPr>
        <p:blipFill rotWithShape="1">
          <a:blip r:embed="rId4">
            <a:alphaModFix/>
          </a:blip>
          <a:srcRect b="10675" l="12899" r="0" t="4188"/>
          <a:stretch/>
        </p:blipFill>
        <p:spPr>
          <a:xfrm>
            <a:off x="2542300" y="504700"/>
            <a:ext cx="19843799" cy="10522525"/>
          </a:xfrm>
          <a:prstGeom prst="rect">
            <a:avLst/>
          </a:prstGeom>
          <a:noFill/>
          <a:ln>
            <a:noFill/>
          </a:ln>
        </p:spPr>
      </p:pic>
      <p:sp>
        <p:nvSpPr>
          <p:cNvPr id="115" name="Google Shape;115;p14"/>
          <p:cNvSpPr/>
          <p:nvPr/>
        </p:nvSpPr>
        <p:spPr>
          <a:xfrm>
            <a:off x="2018800" y="2078175"/>
            <a:ext cx="1306200" cy="2256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4"/>
          <p:cNvSpPr txBox="1"/>
          <p:nvPr/>
        </p:nvSpPr>
        <p:spPr>
          <a:xfrm>
            <a:off x="3532750" y="11409700"/>
            <a:ext cx="50859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US" sz="3600">
                <a:solidFill>
                  <a:schemeClr val="dk1"/>
                </a:solidFill>
                <a:latin typeface="Open Sans"/>
                <a:ea typeface="Open Sans"/>
                <a:cs typeface="Open Sans"/>
                <a:sym typeface="Open Sans"/>
              </a:rPr>
              <a:t>Stripes 96</a:t>
            </a:r>
            <a:endParaRPr i="1" sz="3600">
              <a:solidFill>
                <a:schemeClr val="dk1"/>
              </a:solidFill>
              <a:latin typeface="Open Sans"/>
              <a:ea typeface="Open Sans"/>
              <a:cs typeface="Open Sans"/>
              <a:sym typeface="Open Sans"/>
            </a:endParaRPr>
          </a:p>
        </p:txBody>
      </p:sp>
      <p:sp>
        <p:nvSpPr>
          <p:cNvPr id="117" name="Google Shape;117;p14"/>
          <p:cNvSpPr txBox="1"/>
          <p:nvPr/>
        </p:nvSpPr>
        <p:spPr>
          <a:xfrm>
            <a:off x="10667025" y="11409700"/>
            <a:ext cx="48987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US" sz="3600">
                <a:solidFill>
                  <a:schemeClr val="dk1"/>
                </a:solidFill>
                <a:latin typeface="Open Sans"/>
                <a:ea typeface="Open Sans"/>
                <a:cs typeface="Open Sans"/>
                <a:sym typeface="Open Sans"/>
              </a:rPr>
              <a:t>Stripes 336</a:t>
            </a:r>
            <a:endParaRPr i="1" sz="3600">
              <a:solidFill>
                <a:schemeClr val="dk1"/>
              </a:solidFill>
              <a:latin typeface="Open Sans"/>
              <a:ea typeface="Open Sans"/>
              <a:cs typeface="Open Sans"/>
              <a:sym typeface="Open Sans"/>
            </a:endParaRPr>
          </a:p>
        </p:txBody>
      </p:sp>
      <p:sp>
        <p:nvSpPr>
          <p:cNvPr id="118" name="Google Shape;118;p14"/>
          <p:cNvSpPr txBox="1"/>
          <p:nvPr/>
        </p:nvSpPr>
        <p:spPr>
          <a:xfrm>
            <a:off x="18177000" y="11409700"/>
            <a:ext cx="47514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US" sz="3600">
                <a:solidFill>
                  <a:schemeClr val="dk1"/>
                </a:solidFill>
                <a:latin typeface="Open Sans"/>
                <a:ea typeface="Open Sans"/>
                <a:cs typeface="Open Sans"/>
                <a:sym typeface="Open Sans"/>
              </a:rPr>
              <a:t>Stripes 264</a:t>
            </a:r>
            <a:endParaRPr i="1" sz="3600">
              <a:solidFill>
                <a:schemeClr val="dk1"/>
              </a:solidFill>
              <a:latin typeface="Open Sans"/>
              <a:ea typeface="Open Sans"/>
              <a:cs typeface="Open Sans"/>
              <a:sym typeface="Open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pic>
        <p:nvPicPr>
          <p:cNvPr id="123" name="Google Shape;123;p15"/>
          <p:cNvPicPr preferRelativeResize="0"/>
          <p:nvPr/>
        </p:nvPicPr>
        <p:blipFill>
          <a:blip r:embed="rId3">
            <a:alphaModFix/>
          </a:blip>
          <a:stretch>
            <a:fillRect/>
          </a:stretch>
        </p:blipFill>
        <p:spPr>
          <a:xfrm>
            <a:off x="2753876" y="1650010"/>
            <a:ext cx="16129101" cy="9560878"/>
          </a:xfrm>
          <a:prstGeom prst="rect">
            <a:avLst/>
          </a:prstGeom>
          <a:noFill/>
          <a:ln>
            <a:noFill/>
          </a:ln>
        </p:spPr>
      </p:pic>
      <p:sp>
        <p:nvSpPr>
          <p:cNvPr id="124" name="Google Shape;124;p15"/>
          <p:cNvSpPr txBox="1"/>
          <p:nvPr/>
        </p:nvSpPr>
        <p:spPr>
          <a:xfrm>
            <a:off x="2753875" y="10863034"/>
            <a:ext cx="72876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US" sz="3600">
                <a:latin typeface="Open Sans"/>
                <a:ea typeface="Open Sans"/>
                <a:cs typeface="Open Sans"/>
                <a:sym typeface="Open Sans"/>
              </a:rPr>
              <a:t>Stripes: 96</a:t>
            </a:r>
            <a:endParaRPr i="1" sz="3600">
              <a:latin typeface="Open Sans"/>
              <a:ea typeface="Open Sans"/>
              <a:cs typeface="Open Sans"/>
              <a:sym typeface="Open Sans"/>
            </a:endParaRPr>
          </a:p>
        </p:txBody>
      </p:sp>
      <p:sp>
        <p:nvSpPr>
          <p:cNvPr id="125" name="Google Shape;125;p15"/>
          <p:cNvSpPr txBox="1"/>
          <p:nvPr/>
        </p:nvSpPr>
        <p:spPr>
          <a:xfrm>
            <a:off x="15051926" y="1011475"/>
            <a:ext cx="5155800" cy="754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US" sz="3700">
                <a:latin typeface="Open Sans"/>
                <a:ea typeface="Open Sans"/>
                <a:cs typeface="Open Sans"/>
                <a:sym typeface="Open Sans"/>
              </a:rPr>
              <a:t>Stripes: 336</a:t>
            </a:r>
            <a:endParaRPr i="1" sz="3700">
              <a:latin typeface="Open Sans"/>
              <a:ea typeface="Open Sans"/>
              <a:cs typeface="Open Sans"/>
              <a:sym typeface="Open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pic>
        <p:nvPicPr>
          <p:cNvPr id="130" name="Google Shape;130;p16"/>
          <p:cNvPicPr preferRelativeResize="0"/>
          <p:nvPr/>
        </p:nvPicPr>
        <p:blipFill>
          <a:blip r:embed="rId3">
            <a:alphaModFix/>
          </a:blip>
          <a:stretch>
            <a:fillRect/>
          </a:stretch>
        </p:blipFill>
        <p:spPr>
          <a:xfrm>
            <a:off x="4309325" y="2616525"/>
            <a:ext cx="14567752" cy="8635349"/>
          </a:xfrm>
          <a:prstGeom prst="rect">
            <a:avLst/>
          </a:prstGeom>
          <a:noFill/>
          <a:ln>
            <a:noFill/>
          </a:ln>
        </p:spPr>
      </p:pic>
      <p:sp>
        <p:nvSpPr>
          <p:cNvPr id="131" name="Google Shape;131;p16"/>
          <p:cNvSpPr txBox="1"/>
          <p:nvPr/>
        </p:nvSpPr>
        <p:spPr>
          <a:xfrm>
            <a:off x="2646050" y="10911850"/>
            <a:ext cx="57168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US" sz="3600">
                <a:latin typeface="Open Sans"/>
                <a:ea typeface="Open Sans"/>
                <a:cs typeface="Open Sans"/>
                <a:sym typeface="Open Sans"/>
              </a:rPr>
              <a:t>Stripes: 264</a:t>
            </a:r>
            <a:endParaRPr i="1" sz="3600">
              <a:latin typeface="Open Sans"/>
              <a:ea typeface="Open Sans"/>
              <a:cs typeface="Open Sans"/>
              <a:sym typeface="Open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pic>
        <p:nvPicPr>
          <p:cNvPr id="136" name="Google Shape;136;p17"/>
          <p:cNvPicPr preferRelativeResize="0"/>
          <p:nvPr/>
        </p:nvPicPr>
        <p:blipFill rotWithShape="1">
          <a:blip r:embed="rId3">
            <a:alphaModFix/>
          </a:blip>
          <a:srcRect b="41158" l="14081" r="9965" t="3393"/>
          <a:stretch/>
        </p:blipFill>
        <p:spPr>
          <a:xfrm>
            <a:off x="3681350" y="2594450"/>
            <a:ext cx="17575475" cy="7605476"/>
          </a:xfrm>
          <a:prstGeom prst="rect">
            <a:avLst/>
          </a:prstGeom>
          <a:noFill/>
          <a:ln>
            <a:noFill/>
          </a:ln>
        </p:spPr>
      </p:pic>
      <p:sp>
        <p:nvSpPr>
          <p:cNvPr id="137" name="Google Shape;137;p17"/>
          <p:cNvSpPr txBox="1"/>
          <p:nvPr/>
        </p:nvSpPr>
        <p:spPr>
          <a:xfrm>
            <a:off x="4379875" y="10492250"/>
            <a:ext cx="5826900" cy="350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600"/>
              <a:t>48 Strips of barisol Dimensions 4.5 * 4*4 m</a:t>
            </a:r>
            <a:endParaRPr sz="3600"/>
          </a:p>
          <a:p>
            <a:pPr indent="0" lvl="0" marL="0" rtl="0" algn="l">
              <a:spcBef>
                <a:spcPts val="0"/>
              </a:spcBef>
              <a:spcAft>
                <a:spcPts val="0"/>
              </a:spcAft>
              <a:buNone/>
            </a:pPr>
            <a:r>
              <a:t/>
            </a:r>
            <a:endParaRPr sz="3600"/>
          </a:p>
          <a:p>
            <a:pPr indent="0" lvl="0" marL="0" rtl="0" algn="l">
              <a:spcBef>
                <a:spcPts val="0"/>
              </a:spcBef>
              <a:spcAft>
                <a:spcPts val="0"/>
              </a:spcAft>
              <a:buClr>
                <a:schemeClr val="dk1"/>
              </a:buClr>
              <a:buSzPts val="1100"/>
              <a:buFont typeface="Arial"/>
              <a:buNone/>
            </a:pPr>
            <a:r>
              <a:t/>
            </a:r>
            <a:endParaRPr sz="3600"/>
          </a:p>
          <a:p>
            <a:pPr indent="0" lvl="0" marL="0" rtl="0" algn="l">
              <a:spcBef>
                <a:spcPts val="0"/>
              </a:spcBef>
              <a:spcAft>
                <a:spcPts val="0"/>
              </a:spcAft>
              <a:buClr>
                <a:schemeClr val="dk1"/>
              </a:buClr>
              <a:buSzPts val="1100"/>
              <a:buFont typeface="Arial"/>
              <a:buNone/>
            </a:pPr>
            <a:r>
              <a:t/>
            </a:r>
            <a:endParaRPr sz="3600"/>
          </a:p>
          <a:p>
            <a:pPr indent="0" lvl="0" marL="0" rtl="0" algn="l">
              <a:spcBef>
                <a:spcPts val="0"/>
              </a:spcBef>
              <a:spcAft>
                <a:spcPts val="0"/>
              </a:spcAft>
              <a:buNone/>
            </a:pPr>
            <a:r>
              <a:t/>
            </a:r>
            <a:endParaRPr sz="3600"/>
          </a:p>
        </p:txBody>
      </p:sp>
      <p:sp>
        <p:nvSpPr>
          <p:cNvPr id="138" name="Google Shape;138;p17"/>
          <p:cNvSpPr txBox="1"/>
          <p:nvPr/>
        </p:nvSpPr>
        <p:spPr>
          <a:xfrm>
            <a:off x="1804100" y="1128575"/>
            <a:ext cx="107244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US" sz="3600">
                <a:solidFill>
                  <a:schemeClr val="dk1"/>
                </a:solidFill>
                <a:latin typeface="Open Sans"/>
                <a:ea typeface="Open Sans"/>
                <a:cs typeface="Open Sans"/>
                <a:sym typeface="Open Sans"/>
              </a:rPr>
              <a:t>Mesh geometry stripping the</a:t>
            </a:r>
            <a:endParaRPr i="1" sz="3600">
              <a:solidFill>
                <a:schemeClr val="dk1"/>
              </a:solidFill>
              <a:latin typeface="Open Sans"/>
              <a:ea typeface="Open Sans"/>
              <a:cs typeface="Open Sans"/>
              <a:sym typeface="Open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pic>
        <p:nvPicPr>
          <p:cNvPr id="143" name="Google Shape;143;p18"/>
          <p:cNvPicPr preferRelativeResize="0"/>
          <p:nvPr/>
        </p:nvPicPr>
        <p:blipFill rotWithShape="1">
          <a:blip r:embed="rId3">
            <a:alphaModFix/>
          </a:blip>
          <a:srcRect b="40679" l="3366" r="4399" t="22238"/>
          <a:stretch/>
        </p:blipFill>
        <p:spPr>
          <a:xfrm>
            <a:off x="-1975" y="3173300"/>
            <a:ext cx="24522552" cy="4929626"/>
          </a:xfrm>
          <a:prstGeom prst="rect">
            <a:avLst/>
          </a:prstGeom>
          <a:noFill/>
          <a:ln>
            <a:noFill/>
          </a:ln>
        </p:spPr>
      </p:pic>
      <p:sp>
        <p:nvSpPr>
          <p:cNvPr id="144" name="Google Shape;144;p18"/>
          <p:cNvSpPr txBox="1"/>
          <p:nvPr/>
        </p:nvSpPr>
        <p:spPr>
          <a:xfrm>
            <a:off x="775850" y="9166535"/>
            <a:ext cx="5200200" cy="184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US" sz="2700">
                <a:latin typeface="Open Sans"/>
                <a:ea typeface="Open Sans"/>
                <a:cs typeface="Open Sans"/>
                <a:sym typeface="Open Sans"/>
              </a:rPr>
              <a:t>7 supporting frames</a:t>
            </a:r>
            <a:endParaRPr i="1" sz="2700">
              <a:latin typeface="Open Sans"/>
              <a:ea typeface="Open Sans"/>
              <a:cs typeface="Open Sans"/>
              <a:sym typeface="Open Sans"/>
            </a:endParaRPr>
          </a:p>
          <a:p>
            <a:pPr indent="0" lvl="0" marL="0" rtl="0" algn="l">
              <a:spcBef>
                <a:spcPts val="0"/>
              </a:spcBef>
              <a:spcAft>
                <a:spcPts val="0"/>
              </a:spcAft>
              <a:buNone/>
            </a:pPr>
            <a:r>
              <a:rPr i="1" lang="en-US" sz="2700">
                <a:latin typeface="Open Sans"/>
                <a:ea typeface="Open Sans"/>
                <a:cs typeface="Open Sans"/>
                <a:sym typeface="Open Sans"/>
              </a:rPr>
              <a:t>25 truss connectors </a:t>
            </a:r>
            <a:endParaRPr i="1" sz="2700">
              <a:latin typeface="Open Sans"/>
              <a:ea typeface="Open Sans"/>
              <a:cs typeface="Open Sans"/>
              <a:sym typeface="Open Sans"/>
            </a:endParaRPr>
          </a:p>
          <a:p>
            <a:pPr indent="0" lvl="0" marL="0" rtl="0" algn="l">
              <a:spcBef>
                <a:spcPts val="0"/>
              </a:spcBef>
              <a:spcAft>
                <a:spcPts val="0"/>
              </a:spcAft>
              <a:buNone/>
            </a:pPr>
            <a:r>
              <a:t/>
            </a:r>
            <a:endParaRPr i="1" sz="2700">
              <a:latin typeface="Open Sans"/>
              <a:ea typeface="Open Sans"/>
              <a:cs typeface="Open Sans"/>
              <a:sym typeface="Open Sans"/>
            </a:endParaRPr>
          </a:p>
          <a:p>
            <a:pPr indent="0" lvl="0" marL="0" rtl="0" algn="l">
              <a:spcBef>
                <a:spcPts val="0"/>
              </a:spcBef>
              <a:spcAft>
                <a:spcPts val="0"/>
              </a:spcAft>
              <a:buNone/>
            </a:pPr>
            <a:r>
              <a:rPr i="1" lang="en-US" sz="2700">
                <a:latin typeface="Open Sans"/>
                <a:ea typeface="Open Sans"/>
                <a:cs typeface="Open Sans"/>
                <a:sym typeface="Open Sans"/>
              </a:rPr>
              <a:t>Dimensions 4.5*4.5*4 m</a:t>
            </a:r>
            <a:endParaRPr i="1" sz="2700">
              <a:latin typeface="Open Sans"/>
              <a:ea typeface="Open Sans"/>
              <a:cs typeface="Open Sans"/>
              <a:sym typeface="Open Sans"/>
            </a:endParaRPr>
          </a:p>
        </p:txBody>
      </p:sp>
      <p:sp>
        <p:nvSpPr>
          <p:cNvPr id="145" name="Google Shape;145;p18"/>
          <p:cNvSpPr txBox="1"/>
          <p:nvPr/>
        </p:nvSpPr>
        <p:spPr>
          <a:xfrm>
            <a:off x="7753909" y="9166531"/>
            <a:ext cx="52002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US" sz="2700">
                <a:latin typeface="Open Sans"/>
                <a:ea typeface="Open Sans"/>
                <a:cs typeface="Open Sans"/>
                <a:sym typeface="Open Sans"/>
              </a:rPr>
              <a:t>Vertical 150 members</a:t>
            </a:r>
            <a:endParaRPr i="1" sz="2700">
              <a:latin typeface="Open Sans"/>
              <a:ea typeface="Open Sans"/>
              <a:cs typeface="Open Sans"/>
              <a:sym typeface="Open Sans"/>
            </a:endParaRPr>
          </a:p>
        </p:txBody>
      </p:sp>
      <p:sp>
        <p:nvSpPr>
          <p:cNvPr id="146" name="Google Shape;146;p18"/>
          <p:cNvSpPr txBox="1"/>
          <p:nvPr/>
        </p:nvSpPr>
        <p:spPr>
          <a:xfrm>
            <a:off x="13409824" y="9166526"/>
            <a:ext cx="53151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US" sz="2700">
                <a:latin typeface="Open Sans"/>
                <a:ea typeface="Open Sans"/>
                <a:cs typeface="Open Sans"/>
                <a:sym typeface="Open Sans"/>
              </a:rPr>
              <a:t>Horizontal </a:t>
            </a:r>
            <a:r>
              <a:rPr i="1" lang="en-US" sz="2700">
                <a:latin typeface="Open Sans"/>
                <a:ea typeface="Open Sans"/>
                <a:cs typeface="Open Sans"/>
                <a:sym typeface="Open Sans"/>
              </a:rPr>
              <a:t>168 members</a:t>
            </a:r>
            <a:endParaRPr i="1" sz="2700">
              <a:latin typeface="Open Sans"/>
              <a:ea typeface="Open Sans"/>
              <a:cs typeface="Open Sans"/>
              <a:sym typeface="Open Sans"/>
            </a:endParaRPr>
          </a:p>
        </p:txBody>
      </p:sp>
      <p:sp>
        <p:nvSpPr>
          <p:cNvPr id="147" name="Google Shape;147;p18"/>
          <p:cNvSpPr txBox="1"/>
          <p:nvPr/>
        </p:nvSpPr>
        <p:spPr>
          <a:xfrm>
            <a:off x="19180643" y="9166528"/>
            <a:ext cx="46629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US" sz="2700">
                <a:latin typeface="Open Sans"/>
                <a:ea typeface="Open Sans"/>
                <a:cs typeface="Open Sans"/>
                <a:sym typeface="Open Sans"/>
              </a:rPr>
              <a:t>Frame </a:t>
            </a:r>
            <a:r>
              <a:rPr i="1" lang="en-US" sz="2700">
                <a:latin typeface="Open Sans"/>
                <a:ea typeface="Open Sans"/>
                <a:cs typeface="Open Sans"/>
                <a:sym typeface="Open Sans"/>
              </a:rPr>
              <a:t>geometry</a:t>
            </a:r>
            <a:r>
              <a:rPr i="1" lang="en-US" sz="2700">
                <a:latin typeface="Open Sans"/>
                <a:ea typeface="Open Sans"/>
                <a:cs typeface="Open Sans"/>
                <a:sym typeface="Open Sans"/>
              </a:rPr>
              <a:t> for the </a:t>
            </a:r>
            <a:r>
              <a:rPr i="1" lang="en-US" sz="2700">
                <a:latin typeface="Open Sans"/>
                <a:ea typeface="Open Sans"/>
                <a:cs typeface="Open Sans"/>
                <a:sym typeface="Open Sans"/>
              </a:rPr>
              <a:t>Barrisol</a:t>
            </a:r>
            <a:r>
              <a:rPr i="1" lang="en-US" sz="2700">
                <a:latin typeface="Open Sans"/>
                <a:ea typeface="Open Sans"/>
                <a:cs typeface="Open Sans"/>
                <a:sym typeface="Open Sans"/>
              </a:rPr>
              <a:t> membrane</a:t>
            </a:r>
            <a:endParaRPr i="1" sz="2700">
              <a:latin typeface="Open Sans"/>
              <a:ea typeface="Open Sans"/>
              <a:cs typeface="Open Sans"/>
              <a:sym typeface="Open Sans"/>
            </a:endParaRPr>
          </a:p>
        </p:txBody>
      </p:sp>
      <p:sp>
        <p:nvSpPr>
          <p:cNvPr id="148" name="Google Shape;148;p18"/>
          <p:cNvSpPr/>
          <p:nvPr/>
        </p:nvSpPr>
        <p:spPr>
          <a:xfrm>
            <a:off x="23299575" y="3173300"/>
            <a:ext cx="1068600" cy="27312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76A5AF"/>
        </a:solidFill>
      </p:bgPr>
    </p:bg>
    <p:spTree>
      <p:nvGrpSpPr>
        <p:cNvPr id="152" name="Shape 152"/>
        <p:cNvGrpSpPr/>
        <p:nvPr/>
      </p:nvGrpSpPr>
      <p:grpSpPr>
        <a:xfrm>
          <a:off x="0" y="0"/>
          <a:ext cx="0" cy="0"/>
          <a:chOff x="0" y="0"/>
          <a:chExt cx="0" cy="0"/>
        </a:xfrm>
      </p:grpSpPr>
      <p:pic>
        <p:nvPicPr>
          <p:cNvPr id="153" name="Google Shape;153;p19"/>
          <p:cNvPicPr preferRelativeResize="0"/>
          <p:nvPr/>
        </p:nvPicPr>
        <p:blipFill rotWithShape="1">
          <a:blip r:embed="rId4">
            <a:alphaModFix/>
          </a:blip>
          <a:srcRect b="0" l="2324" r="0" t="20204"/>
          <a:stretch/>
        </p:blipFill>
        <p:spPr>
          <a:xfrm>
            <a:off x="1561250" y="1793263"/>
            <a:ext cx="15646076" cy="95871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pic>
        <p:nvPicPr>
          <p:cNvPr id="158" name="Google Shape;158;p20"/>
          <p:cNvPicPr preferRelativeResize="0"/>
          <p:nvPr/>
        </p:nvPicPr>
        <p:blipFill rotWithShape="1">
          <a:blip r:embed="rId3">
            <a:alphaModFix/>
          </a:blip>
          <a:srcRect b="41568" l="11582" r="0" t="0"/>
          <a:stretch/>
        </p:blipFill>
        <p:spPr>
          <a:xfrm>
            <a:off x="3499250" y="2660450"/>
            <a:ext cx="18574126" cy="7276200"/>
          </a:xfrm>
          <a:prstGeom prst="rect">
            <a:avLst/>
          </a:prstGeom>
          <a:noFill/>
          <a:ln>
            <a:noFill/>
          </a:ln>
        </p:spPr>
      </p:pic>
      <p:sp>
        <p:nvSpPr>
          <p:cNvPr id="159" name="Google Shape;159;p20"/>
          <p:cNvSpPr txBox="1"/>
          <p:nvPr/>
        </p:nvSpPr>
        <p:spPr>
          <a:xfrm>
            <a:off x="3875175" y="10655550"/>
            <a:ext cx="6486000" cy="350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600"/>
              <a:t>96 </a:t>
            </a:r>
            <a:r>
              <a:rPr lang="en-US" sz="3600"/>
              <a:t>Strips of Tensile Membrane </a:t>
            </a:r>
            <a:endParaRPr sz="3600"/>
          </a:p>
          <a:p>
            <a:pPr indent="0" lvl="0" marL="0" rtl="0" algn="l">
              <a:spcBef>
                <a:spcPts val="0"/>
              </a:spcBef>
              <a:spcAft>
                <a:spcPts val="0"/>
              </a:spcAft>
              <a:buNone/>
            </a:pPr>
            <a:r>
              <a:rPr lang="en-US" sz="3600"/>
              <a:t>Dimensions 4.5 * 10*10 m</a:t>
            </a:r>
            <a:endParaRPr sz="3600"/>
          </a:p>
          <a:p>
            <a:pPr indent="0" lvl="0" marL="0" rtl="0" algn="l">
              <a:spcBef>
                <a:spcPts val="0"/>
              </a:spcBef>
              <a:spcAft>
                <a:spcPts val="0"/>
              </a:spcAft>
              <a:buNone/>
            </a:pPr>
            <a:r>
              <a:t/>
            </a:r>
            <a:endParaRPr sz="3600"/>
          </a:p>
          <a:p>
            <a:pPr indent="0" lvl="0" marL="0" rtl="0" algn="l">
              <a:spcBef>
                <a:spcPts val="0"/>
              </a:spcBef>
              <a:spcAft>
                <a:spcPts val="0"/>
              </a:spcAft>
              <a:buNone/>
            </a:pPr>
            <a:r>
              <a:t/>
            </a:r>
            <a:endParaRPr sz="3600"/>
          </a:p>
          <a:p>
            <a:pPr indent="0" lvl="0" marL="0" rtl="0" algn="l">
              <a:spcBef>
                <a:spcPts val="0"/>
              </a:spcBef>
              <a:spcAft>
                <a:spcPts val="0"/>
              </a:spcAft>
              <a:buNone/>
            </a:pPr>
            <a:r>
              <a:t/>
            </a:r>
            <a:endParaRPr sz="3600"/>
          </a:p>
          <a:p>
            <a:pPr indent="0" lvl="0" marL="0" rtl="0" algn="l">
              <a:spcBef>
                <a:spcPts val="0"/>
              </a:spcBef>
              <a:spcAft>
                <a:spcPts val="0"/>
              </a:spcAft>
              <a:buNone/>
            </a:pPr>
            <a:r>
              <a:t/>
            </a:r>
            <a:endParaRPr sz="36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pic>
        <p:nvPicPr>
          <p:cNvPr id="164" name="Google Shape;164;p21"/>
          <p:cNvPicPr preferRelativeResize="0"/>
          <p:nvPr/>
        </p:nvPicPr>
        <p:blipFill rotWithShape="1">
          <a:blip r:embed="rId3">
            <a:alphaModFix/>
          </a:blip>
          <a:srcRect b="44653" l="8540" r="6727" t="0"/>
          <a:stretch/>
        </p:blipFill>
        <p:spPr>
          <a:xfrm>
            <a:off x="2107875" y="2286000"/>
            <a:ext cx="19386476" cy="7507176"/>
          </a:xfrm>
          <a:prstGeom prst="rect">
            <a:avLst/>
          </a:prstGeom>
          <a:noFill/>
          <a:ln>
            <a:noFill/>
          </a:ln>
        </p:spPr>
      </p:pic>
      <p:sp>
        <p:nvSpPr>
          <p:cNvPr id="165" name="Google Shape;165;p21"/>
          <p:cNvSpPr txBox="1"/>
          <p:nvPr/>
        </p:nvSpPr>
        <p:spPr>
          <a:xfrm>
            <a:off x="3917725" y="10385375"/>
            <a:ext cx="6888900" cy="350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600"/>
              <a:t>416 Strips of tensile Membrane </a:t>
            </a:r>
            <a:endParaRPr sz="3600"/>
          </a:p>
          <a:p>
            <a:pPr indent="0" lvl="0" marL="0" rtl="0" algn="l">
              <a:spcBef>
                <a:spcPts val="0"/>
              </a:spcBef>
              <a:spcAft>
                <a:spcPts val="0"/>
              </a:spcAft>
              <a:buNone/>
            </a:pPr>
            <a:r>
              <a:rPr lang="en-US" sz="3600"/>
              <a:t>Dimensions 4.5 * 10*10 m</a:t>
            </a:r>
            <a:endParaRPr sz="3600"/>
          </a:p>
          <a:p>
            <a:pPr indent="0" lvl="0" marL="0" rtl="0" algn="l">
              <a:spcBef>
                <a:spcPts val="0"/>
              </a:spcBef>
              <a:spcAft>
                <a:spcPts val="0"/>
              </a:spcAft>
              <a:buNone/>
            </a:pPr>
            <a:r>
              <a:t/>
            </a:r>
            <a:endParaRPr sz="3600"/>
          </a:p>
          <a:p>
            <a:pPr indent="0" lvl="0" marL="0" rtl="0" algn="l">
              <a:spcBef>
                <a:spcPts val="0"/>
              </a:spcBef>
              <a:spcAft>
                <a:spcPts val="0"/>
              </a:spcAft>
              <a:buNone/>
            </a:pPr>
            <a:r>
              <a:t/>
            </a:r>
            <a:endParaRPr sz="3600"/>
          </a:p>
          <a:p>
            <a:pPr indent="0" lvl="0" marL="0" rtl="0" algn="l">
              <a:spcBef>
                <a:spcPts val="0"/>
              </a:spcBef>
              <a:spcAft>
                <a:spcPts val="0"/>
              </a:spcAft>
              <a:buNone/>
            </a:pPr>
            <a:r>
              <a:t/>
            </a:r>
            <a:endParaRPr sz="3600"/>
          </a:p>
          <a:p>
            <a:pPr indent="0" lvl="0" marL="0" rtl="0" algn="l">
              <a:spcBef>
                <a:spcPts val="0"/>
              </a:spcBef>
              <a:spcAft>
                <a:spcPts val="0"/>
              </a:spcAft>
              <a:buNone/>
            </a:pPr>
            <a:r>
              <a:t/>
            </a:r>
            <a:endParaRPr sz="36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69" name="Shape 169"/>
        <p:cNvGrpSpPr/>
        <p:nvPr/>
      </p:nvGrpSpPr>
      <p:grpSpPr>
        <a:xfrm>
          <a:off x="0" y="0"/>
          <a:ext cx="0" cy="0"/>
          <a:chOff x="0" y="0"/>
          <a:chExt cx="0" cy="0"/>
        </a:xfrm>
      </p:grpSpPr>
      <p:pic>
        <p:nvPicPr>
          <p:cNvPr id="170" name="Google Shape;170;p22"/>
          <p:cNvPicPr preferRelativeResize="0"/>
          <p:nvPr/>
        </p:nvPicPr>
        <p:blipFill rotWithShape="1">
          <a:blip r:embed="rId3">
            <a:alphaModFix/>
          </a:blip>
          <a:srcRect b="27063" l="12500" r="16152" t="20129"/>
          <a:stretch/>
        </p:blipFill>
        <p:spPr>
          <a:xfrm>
            <a:off x="1187525" y="428900"/>
            <a:ext cx="19973524" cy="1108765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74" name="Shape 174"/>
        <p:cNvGrpSpPr/>
        <p:nvPr/>
      </p:nvGrpSpPr>
      <p:grpSpPr>
        <a:xfrm>
          <a:off x="0" y="0"/>
          <a:ext cx="0" cy="0"/>
          <a:chOff x="0" y="0"/>
          <a:chExt cx="0" cy="0"/>
        </a:xfrm>
      </p:grpSpPr>
      <p:sp>
        <p:nvSpPr>
          <p:cNvPr id="175" name="Google Shape;175;p23"/>
          <p:cNvSpPr txBox="1"/>
          <p:nvPr/>
        </p:nvSpPr>
        <p:spPr>
          <a:xfrm>
            <a:off x="12653000" y="6034725"/>
            <a:ext cx="10025400" cy="467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US" sz="3600">
                <a:solidFill>
                  <a:schemeClr val="dk1"/>
                </a:solidFill>
                <a:latin typeface="Open Sans"/>
                <a:ea typeface="Open Sans"/>
                <a:cs typeface="Open Sans"/>
                <a:sym typeface="Open Sans"/>
              </a:rPr>
              <a:t>Title - Open Sans Normal 36 + Italic</a:t>
            </a:r>
            <a:endParaRPr i="1" sz="36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2400">
              <a:solidFill>
                <a:schemeClr val="dk1"/>
              </a:solidFill>
              <a:latin typeface="Open Sans Light"/>
              <a:ea typeface="Open Sans Light"/>
              <a:cs typeface="Open Sans Light"/>
              <a:sym typeface="Open Sans Light"/>
            </a:endParaRPr>
          </a:p>
          <a:p>
            <a:pPr indent="0" lvl="0" marL="0" rtl="0" algn="l">
              <a:spcBef>
                <a:spcPts val="0"/>
              </a:spcBef>
              <a:spcAft>
                <a:spcPts val="0"/>
              </a:spcAft>
              <a:buNone/>
            </a:pPr>
            <a:r>
              <a:rPr i="1" lang="en-US" sz="2400">
                <a:solidFill>
                  <a:schemeClr val="dk1"/>
                </a:solidFill>
                <a:latin typeface="Open Sans SemiBold"/>
                <a:ea typeface="Open Sans SemiBold"/>
                <a:cs typeface="Open Sans SemiBold"/>
                <a:sym typeface="Open Sans SemiBold"/>
              </a:rPr>
              <a:t>Subtitle - Open Sans </a:t>
            </a:r>
            <a:r>
              <a:rPr i="1" lang="en-US" sz="2400">
                <a:solidFill>
                  <a:schemeClr val="dk1"/>
                </a:solidFill>
                <a:latin typeface="Open Sans SemiBold"/>
                <a:ea typeface="Open Sans SemiBold"/>
                <a:cs typeface="Open Sans SemiBold"/>
                <a:sym typeface="Open Sans SemiBold"/>
              </a:rPr>
              <a:t>SemiBold 24</a:t>
            </a:r>
            <a:r>
              <a:rPr i="1" lang="en-US" sz="2400">
                <a:solidFill>
                  <a:schemeClr val="dk1"/>
                </a:solidFill>
                <a:latin typeface="Open Sans SemiBold"/>
                <a:ea typeface="Open Sans SemiBold"/>
                <a:cs typeface="Open Sans SemiBold"/>
                <a:sym typeface="Open Sans SemiBold"/>
              </a:rPr>
              <a:t> + Italic</a:t>
            </a:r>
            <a:endParaRPr i="1" sz="2400">
              <a:solidFill>
                <a:schemeClr val="dk1"/>
              </a:solidFill>
              <a:latin typeface="Open Sans SemiBold"/>
              <a:ea typeface="Open Sans SemiBold"/>
              <a:cs typeface="Open Sans SemiBold"/>
              <a:sym typeface="Open Sans SemiBold"/>
            </a:endParaRPr>
          </a:p>
          <a:p>
            <a:pPr indent="0" lvl="0" marL="0" rtl="0" algn="l">
              <a:spcBef>
                <a:spcPts val="0"/>
              </a:spcBef>
              <a:spcAft>
                <a:spcPts val="0"/>
              </a:spcAft>
              <a:buNone/>
            </a:pPr>
            <a:r>
              <a:t/>
            </a:r>
            <a:endParaRPr sz="2400">
              <a:solidFill>
                <a:schemeClr val="dk1"/>
              </a:solidFill>
              <a:latin typeface="Open Sans Light"/>
              <a:ea typeface="Open Sans Light"/>
              <a:cs typeface="Open Sans Light"/>
              <a:sym typeface="Open Sans Light"/>
            </a:endParaRPr>
          </a:p>
          <a:p>
            <a:pPr indent="0" lvl="0" marL="0" rtl="0" algn="l">
              <a:spcBef>
                <a:spcPts val="0"/>
              </a:spcBef>
              <a:spcAft>
                <a:spcPts val="0"/>
              </a:spcAft>
              <a:buNone/>
            </a:pPr>
            <a:r>
              <a:rPr i="1" lang="en-US" sz="2000">
                <a:solidFill>
                  <a:schemeClr val="dk1"/>
                </a:solidFill>
                <a:latin typeface="Times New Roman"/>
                <a:ea typeface="Times New Roman"/>
                <a:cs typeface="Times New Roman"/>
                <a:sym typeface="Times New Roman"/>
              </a:rPr>
              <a:t>paragraph - Times New Roman 20 + Italic</a:t>
            </a:r>
            <a:endParaRPr i="1" sz="20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2400">
              <a:solidFill>
                <a:schemeClr val="dk1"/>
              </a:solidFill>
              <a:latin typeface="Open Sans Light"/>
              <a:ea typeface="Open Sans Light"/>
              <a:cs typeface="Open Sans Light"/>
              <a:sym typeface="Open Sans Light"/>
            </a:endParaRPr>
          </a:p>
          <a:p>
            <a:pPr indent="0" lvl="0" marL="0" rtl="0" algn="l">
              <a:spcBef>
                <a:spcPts val="0"/>
              </a:spcBef>
              <a:spcAft>
                <a:spcPts val="0"/>
              </a:spcAft>
              <a:buNone/>
            </a:pPr>
            <a:r>
              <a:rPr i="1" lang="en-US" sz="1600">
                <a:solidFill>
                  <a:schemeClr val="dk1"/>
                </a:solidFill>
                <a:latin typeface="Open Sans Light"/>
                <a:ea typeface="Open Sans Light"/>
                <a:cs typeface="Open Sans Light"/>
                <a:sym typeface="Open Sans Light"/>
              </a:rPr>
              <a:t>caption - Open Sans Light 18 + Italic</a:t>
            </a:r>
            <a:endParaRPr i="1" sz="1600">
              <a:solidFill>
                <a:schemeClr val="dk1"/>
              </a:solidFill>
              <a:latin typeface="Open Sans Light"/>
              <a:ea typeface="Open Sans Light"/>
              <a:cs typeface="Open Sans Light"/>
              <a:sym typeface="Open Sans Light"/>
            </a:endParaRPr>
          </a:p>
          <a:p>
            <a:pPr indent="0" lvl="0" marL="0" rtl="0" algn="l">
              <a:spcBef>
                <a:spcPts val="0"/>
              </a:spcBef>
              <a:spcAft>
                <a:spcPts val="0"/>
              </a:spcAft>
              <a:buNone/>
            </a:pPr>
            <a:r>
              <a:t/>
            </a:r>
            <a:endParaRPr sz="2400">
              <a:solidFill>
                <a:schemeClr val="dk1"/>
              </a:solidFill>
              <a:latin typeface="Open Sans Light"/>
              <a:ea typeface="Open Sans Light"/>
              <a:cs typeface="Open Sans Light"/>
              <a:sym typeface="Open Sans Light"/>
            </a:endParaRPr>
          </a:p>
          <a:p>
            <a:pPr indent="0" lvl="0" marL="0" rtl="0" algn="l">
              <a:spcBef>
                <a:spcPts val="0"/>
              </a:spcBef>
              <a:spcAft>
                <a:spcPts val="0"/>
              </a:spcAft>
              <a:buNone/>
            </a:pPr>
            <a:r>
              <a:rPr i="1" lang="en-US">
                <a:solidFill>
                  <a:schemeClr val="dk1"/>
                </a:solidFill>
                <a:latin typeface="Times New Roman"/>
                <a:ea typeface="Times New Roman"/>
                <a:cs typeface="Times New Roman"/>
                <a:sym typeface="Times New Roman"/>
              </a:rPr>
              <a:t>callout and data in graphics - Times New Roman 14 + Italic</a:t>
            </a:r>
            <a:endParaRPr i="1">
              <a:solidFill>
                <a:schemeClr val="dk1"/>
              </a:solidFill>
              <a:latin typeface="Times New Roman"/>
              <a:ea typeface="Times New Roman"/>
              <a:cs typeface="Times New Roman"/>
              <a:sym typeface="Times New Roman"/>
            </a:endParaRPr>
          </a:p>
        </p:txBody>
      </p:sp>
      <p:sp>
        <p:nvSpPr>
          <p:cNvPr id="176" name="Google Shape;176;p23"/>
          <p:cNvSpPr txBox="1"/>
          <p:nvPr/>
        </p:nvSpPr>
        <p:spPr>
          <a:xfrm>
            <a:off x="12653000" y="2886338"/>
            <a:ext cx="4087200" cy="78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US" sz="3600">
                <a:latin typeface="Open Sans"/>
                <a:ea typeface="Open Sans"/>
                <a:cs typeface="Open Sans"/>
                <a:sym typeface="Open Sans"/>
              </a:rPr>
              <a:t>Text styles</a:t>
            </a:r>
            <a:endParaRPr i="1" sz="3600">
              <a:latin typeface="Open Sans"/>
              <a:ea typeface="Open Sans"/>
              <a:cs typeface="Open Sans"/>
              <a:sym typeface="Open Sans"/>
            </a:endParaRPr>
          </a:p>
        </p:txBody>
      </p:sp>
      <p:sp>
        <p:nvSpPr>
          <p:cNvPr id="177" name="Google Shape;177;p23"/>
          <p:cNvSpPr txBox="1"/>
          <p:nvPr/>
        </p:nvSpPr>
        <p:spPr>
          <a:xfrm>
            <a:off x="12653000" y="4188700"/>
            <a:ext cx="9241800" cy="152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US" sz="2000">
                <a:solidFill>
                  <a:schemeClr val="dk1"/>
                </a:solidFill>
                <a:latin typeface="Times New Roman"/>
                <a:ea typeface="Times New Roman"/>
                <a:cs typeface="Times New Roman"/>
                <a:sym typeface="Times New Roman"/>
              </a:rPr>
              <a:t>To avoid inconsistencies, keep these text styles throughout your presentation. Preserve font and size - color can vary to match your graphic palette if necessary.</a:t>
            </a:r>
            <a:endParaRPr i="1" sz="2000">
              <a:latin typeface="Times New Roman"/>
              <a:ea typeface="Times New Roman"/>
              <a:cs typeface="Times New Roman"/>
              <a:sym typeface="Times New Roman"/>
            </a:endParaRPr>
          </a:p>
        </p:txBody>
      </p:sp>
      <p:sp>
        <p:nvSpPr>
          <p:cNvPr id="178" name="Google Shape;178;p23"/>
          <p:cNvSpPr txBox="1"/>
          <p:nvPr/>
        </p:nvSpPr>
        <p:spPr>
          <a:xfrm>
            <a:off x="1782625" y="2886350"/>
            <a:ext cx="8520600" cy="78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US" sz="3600">
                <a:latin typeface="Open Sans"/>
                <a:ea typeface="Open Sans"/>
                <a:cs typeface="Open Sans"/>
                <a:sym typeface="Open Sans"/>
              </a:rPr>
              <a:t>Presentation format notes</a:t>
            </a:r>
            <a:endParaRPr i="1" sz="3600">
              <a:latin typeface="Open Sans"/>
              <a:ea typeface="Open Sans"/>
              <a:cs typeface="Open Sans"/>
              <a:sym typeface="Open Sans"/>
            </a:endParaRPr>
          </a:p>
        </p:txBody>
      </p:sp>
      <p:sp>
        <p:nvSpPr>
          <p:cNvPr id="179" name="Google Shape;179;p23"/>
          <p:cNvSpPr txBox="1"/>
          <p:nvPr/>
        </p:nvSpPr>
        <p:spPr>
          <a:xfrm>
            <a:off x="1782625" y="4188700"/>
            <a:ext cx="9462600" cy="678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US" sz="2400">
                <a:solidFill>
                  <a:schemeClr val="dk1"/>
                </a:solidFill>
                <a:latin typeface="Open Sans SemiBold"/>
                <a:ea typeface="Open Sans SemiBold"/>
                <a:cs typeface="Open Sans SemiBold"/>
                <a:sym typeface="Open Sans SemiBold"/>
              </a:rPr>
              <a:t>Slides templates</a:t>
            </a:r>
            <a:endParaRPr i="1" sz="2400">
              <a:solidFill>
                <a:schemeClr val="dk1"/>
              </a:solidFill>
              <a:latin typeface="Open Sans SemiBold"/>
              <a:ea typeface="Open Sans SemiBold"/>
              <a:cs typeface="Open Sans SemiBold"/>
              <a:sym typeface="Open Sans SemiBold"/>
            </a:endParaRPr>
          </a:p>
          <a:p>
            <a:pPr indent="0" lvl="0" marL="0" rtl="0" algn="l">
              <a:spcBef>
                <a:spcPts val="0"/>
              </a:spcBef>
              <a:spcAft>
                <a:spcPts val="0"/>
              </a:spcAft>
              <a:buNone/>
            </a:pPr>
            <a:r>
              <a:t/>
            </a:r>
            <a:endParaRPr i="1" sz="24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i="1" lang="en-US" sz="2000">
                <a:solidFill>
                  <a:schemeClr val="dk1"/>
                </a:solidFill>
                <a:latin typeface="Times New Roman"/>
                <a:ea typeface="Times New Roman"/>
                <a:cs typeface="Times New Roman"/>
                <a:sym typeface="Times New Roman"/>
              </a:rPr>
              <a:t>. </a:t>
            </a:r>
            <a:r>
              <a:rPr b="1" i="1" lang="en-US" sz="2000">
                <a:solidFill>
                  <a:schemeClr val="dk1"/>
                </a:solidFill>
                <a:latin typeface="Times New Roman"/>
                <a:ea typeface="Times New Roman"/>
                <a:cs typeface="Times New Roman"/>
                <a:sym typeface="Times New Roman"/>
              </a:rPr>
              <a:t>Cover slide</a:t>
            </a:r>
            <a:r>
              <a:rPr i="1" lang="en-US" sz="2000">
                <a:solidFill>
                  <a:schemeClr val="dk1"/>
                </a:solidFill>
                <a:latin typeface="Times New Roman"/>
                <a:ea typeface="Times New Roman"/>
                <a:cs typeface="Times New Roman"/>
                <a:sym typeface="Times New Roman"/>
              </a:rPr>
              <a:t>: change only your names and project title</a:t>
            </a:r>
            <a:endParaRPr i="1" sz="20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i="1" sz="20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i="1" lang="en-US" sz="2000">
                <a:solidFill>
                  <a:schemeClr val="dk1"/>
                </a:solidFill>
                <a:latin typeface="Times New Roman"/>
                <a:ea typeface="Times New Roman"/>
                <a:cs typeface="Times New Roman"/>
                <a:sym typeface="Times New Roman"/>
              </a:rPr>
              <a:t>. </a:t>
            </a:r>
            <a:r>
              <a:rPr b="1" i="1" lang="en-US" sz="2000">
                <a:solidFill>
                  <a:schemeClr val="dk1"/>
                </a:solidFill>
                <a:latin typeface="Times New Roman"/>
                <a:ea typeface="Times New Roman"/>
                <a:cs typeface="Times New Roman"/>
                <a:sym typeface="Times New Roman"/>
              </a:rPr>
              <a:t>black/white empty slides</a:t>
            </a:r>
            <a:r>
              <a:rPr i="1" lang="en-US" sz="2000">
                <a:solidFill>
                  <a:schemeClr val="dk1"/>
                </a:solidFill>
                <a:latin typeface="Times New Roman"/>
                <a:ea typeface="Times New Roman"/>
                <a:cs typeface="Times New Roman"/>
                <a:sym typeface="Times New Roman"/>
              </a:rPr>
              <a:t>: base templates for any other slides, depending on your graphic palette. You can use other background colors but make sure the graphic elements blend seamlessly and do not overlap (see next slides for visual examples)</a:t>
            </a:r>
            <a:endParaRPr i="1" sz="20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i="1" sz="24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i="1" lang="en-US" sz="2400">
                <a:solidFill>
                  <a:schemeClr val="dk1"/>
                </a:solidFill>
                <a:latin typeface="Open Sans SemiBold"/>
                <a:ea typeface="Open Sans SemiBold"/>
                <a:cs typeface="Open Sans SemiBold"/>
                <a:sym typeface="Open Sans SemiBold"/>
              </a:rPr>
              <a:t>prescriptions</a:t>
            </a:r>
            <a:endParaRPr i="1" sz="2400">
              <a:solidFill>
                <a:schemeClr val="dk1"/>
              </a:solidFill>
              <a:latin typeface="Open Sans SemiBold"/>
              <a:ea typeface="Open Sans SemiBold"/>
              <a:cs typeface="Open Sans SemiBold"/>
              <a:sym typeface="Open Sans SemiBold"/>
            </a:endParaRPr>
          </a:p>
          <a:p>
            <a:pPr indent="0" lvl="0" marL="0" rtl="0" algn="l">
              <a:spcBef>
                <a:spcPts val="0"/>
              </a:spcBef>
              <a:spcAft>
                <a:spcPts val="0"/>
              </a:spcAft>
              <a:buNone/>
            </a:pPr>
            <a:r>
              <a:t/>
            </a:r>
            <a:endParaRPr i="1" sz="24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i="1" lang="en-US" sz="2000">
                <a:solidFill>
                  <a:schemeClr val="dk1"/>
                </a:solidFill>
                <a:latin typeface="Times New Roman"/>
                <a:ea typeface="Times New Roman"/>
                <a:cs typeface="Times New Roman"/>
                <a:sym typeface="Times New Roman"/>
              </a:rPr>
              <a:t>. renders should take the entire slide, unless a different aspect ratio is desired: in these cases, use the black background template</a:t>
            </a:r>
            <a:endParaRPr i="1" sz="20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i="1" sz="20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i="1" lang="en-US" sz="2000">
                <a:solidFill>
                  <a:schemeClr val="dk1"/>
                </a:solidFill>
                <a:latin typeface="Times New Roman"/>
                <a:ea typeface="Times New Roman"/>
                <a:cs typeface="Times New Roman"/>
                <a:sym typeface="Times New Roman"/>
              </a:rPr>
              <a:t>. no textual descriptions and/or long paragraphs. Projects should speak through diagrams and graphic alone. Limit text to titles, callouts, data and short paragraphs only if necessary.</a:t>
            </a:r>
            <a:endParaRPr i="1" sz="2000">
              <a:solidFill>
                <a:schemeClr val="dk1"/>
              </a:solidFill>
              <a:latin typeface="Times New Roman"/>
              <a:ea typeface="Times New Roman"/>
              <a:cs typeface="Times New Roman"/>
              <a:sym typeface="Times New Roman"/>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 name="Shape 32"/>
        <p:cNvGrpSpPr/>
        <p:nvPr/>
      </p:nvGrpSpPr>
      <p:grpSpPr>
        <a:xfrm>
          <a:off x="0" y="0"/>
          <a:ext cx="0" cy="0"/>
          <a:chOff x="0" y="0"/>
          <a:chExt cx="0" cy="0"/>
        </a:xfrm>
      </p:grpSpPr>
      <p:pic>
        <p:nvPicPr>
          <p:cNvPr id="33" name="Google Shape;33;p6"/>
          <p:cNvPicPr preferRelativeResize="0"/>
          <p:nvPr/>
        </p:nvPicPr>
        <p:blipFill rotWithShape="1">
          <a:blip r:embed="rId3">
            <a:alphaModFix/>
          </a:blip>
          <a:srcRect b="13882" l="18173" r="0" t="3826"/>
          <a:stretch/>
        </p:blipFill>
        <p:spPr>
          <a:xfrm>
            <a:off x="3063009" y="1631615"/>
            <a:ext cx="18342267" cy="10684086"/>
          </a:xfrm>
          <a:prstGeom prst="rect">
            <a:avLst/>
          </a:prstGeom>
          <a:noFill/>
          <a:ln>
            <a:noFill/>
          </a:ln>
        </p:spPr>
      </p:pic>
      <p:sp>
        <p:nvSpPr>
          <p:cNvPr id="34" name="Google Shape;34;p6"/>
          <p:cNvSpPr txBox="1"/>
          <p:nvPr/>
        </p:nvSpPr>
        <p:spPr>
          <a:xfrm>
            <a:off x="7169475" y="537450"/>
            <a:ext cx="6398100" cy="71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US" sz="3700">
                <a:solidFill>
                  <a:schemeClr val="dk1"/>
                </a:solidFill>
                <a:latin typeface="Open Sans"/>
                <a:ea typeface="Open Sans"/>
                <a:cs typeface="Open Sans"/>
                <a:sym typeface="Open Sans"/>
              </a:rPr>
              <a:t>Mesh Topology Exploration</a:t>
            </a:r>
            <a:endParaRPr b="1" i="1" sz="1500">
              <a:solidFill>
                <a:schemeClr val="dk1"/>
              </a:solidFill>
              <a:latin typeface="Times New Roman"/>
              <a:ea typeface="Times New Roman"/>
              <a:cs typeface="Times New Roman"/>
              <a:sym typeface="Times New Roman"/>
            </a:endParaRPr>
          </a:p>
        </p:txBody>
      </p:sp>
      <p:sp>
        <p:nvSpPr>
          <p:cNvPr id="35" name="Google Shape;35;p6"/>
          <p:cNvSpPr txBox="1"/>
          <p:nvPr/>
        </p:nvSpPr>
        <p:spPr>
          <a:xfrm>
            <a:off x="850275" y="2326950"/>
            <a:ext cx="2044500" cy="153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US" sz="2400">
                <a:solidFill>
                  <a:schemeClr val="dk1"/>
                </a:solidFill>
                <a:latin typeface="Open Sans"/>
                <a:ea typeface="Open Sans"/>
                <a:cs typeface="Open Sans"/>
                <a:sym typeface="Open Sans"/>
              </a:rPr>
              <a:t>Mesh 1</a:t>
            </a:r>
            <a:endParaRPr b="1" i="1" sz="2400">
              <a:solidFill>
                <a:schemeClr val="dk1"/>
              </a:solidFill>
              <a:latin typeface="Open Sans"/>
              <a:ea typeface="Open Sans"/>
              <a:cs typeface="Open Sans"/>
              <a:sym typeface="Open Sans"/>
            </a:endParaRPr>
          </a:p>
          <a:p>
            <a:pPr indent="0" lvl="0" marL="0" rtl="0" algn="l">
              <a:spcBef>
                <a:spcPts val="0"/>
              </a:spcBef>
              <a:spcAft>
                <a:spcPts val="0"/>
              </a:spcAft>
              <a:buNone/>
            </a:pPr>
            <a:r>
              <a:rPr b="1" i="1" lang="en-US" sz="2400">
                <a:solidFill>
                  <a:schemeClr val="dk1"/>
                </a:solidFill>
                <a:latin typeface="Open Sans"/>
                <a:ea typeface="Open Sans"/>
                <a:cs typeface="Open Sans"/>
                <a:sym typeface="Open Sans"/>
              </a:rPr>
              <a:t>40 X 50 X 30</a:t>
            </a:r>
            <a:endParaRPr b="1" i="1" sz="2400">
              <a:solidFill>
                <a:schemeClr val="dk1"/>
              </a:solidFill>
              <a:latin typeface="Open Sans"/>
              <a:ea typeface="Open Sans"/>
              <a:cs typeface="Open Sans"/>
              <a:sym typeface="Open Sans"/>
            </a:endParaRPr>
          </a:p>
          <a:p>
            <a:pPr indent="0" lvl="0" marL="0" rtl="0" algn="l">
              <a:spcBef>
                <a:spcPts val="0"/>
              </a:spcBef>
              <a:spcAft>
                <a:spcPts val="0"/>
              </a:spcAft>
              <a:buNone/>
            </a:pPr>
            <a:r>
              <a:rPr b="1" i="1" lang="en-US" sz="2400">
                <a:solidFill>
                  <a:schemeClr val="dk1"/>
                </a:solidFill>
                <a:latin typeface="Open Sans"/>
                <a:ea typeface="Open Sans"/>
                <a:cs typeface="Open Sans"/>
                <a:sym typeface="Open Sans"/>
              </a:rPr>
              <a:t>V: 274 F: 88</a:t>
            </a:r>
            <a:endParaRPr b="1" i="1" sz="2400">
              <a:solidFill>
                <a:schemeClr val="dk1"/>
              </a:solidFill>
              <a:latin typeface="Open Sans"/>
              <a:ea typeface="Open Sans"/>
              <a:cs typeface="Open Sans"/>
              <a:sym typeface="Open Sans"/>
            </a:endParaRPr>
          </a:p>
        </p:txBody>
      </p:sp>
      <p:sp>
        <p:nvSpPr>
          <p:cNvPr id="36" name="Google Shape;36;p6"/>
          <p:cNvSpPr txBox="1"/>
          <p:nvPr/>
        </p:nvSpPr>
        <p:spPr>
          <a:xfrm>
            <a:off x="901525" y="4463175"/>
            <a:ext cx="2044500" cy="153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US" sz="2400">
                <a:solidFill>
                  <a:schemeClr val="dk1"/>
                </a:solidFill>
                <a:latin typeface="Open Sans"/>
                <a:ea typeface="Open Sans"/>
                <a:cs typeface="Open Sans"/>
                <a:sym typeface="Open Sans"/>
              </a:rPr>
              <a:t>Mesh 2</a:t>
            </a:r>
            <a:endParaRPr b="1" i="1" sz="2400">
              <a:solidFill>
                <a:schemeClr val="dk1"/>
              </a:solidFill>
              <a:latin typeface="Open Sans"/>
              <a:ea typeface="Open Sans"/>
              <a:cs typeface="Open Sans"/>
              <a:sym typeface="Open Sans"/>
            </a:endParaRPr>
          </a:p>
          <a:p>
            <a:pPr indent="0" lvl="0" marL="0" rtl="0" algn="l">
              <a:spcBef>
                <a:spcPts val="0"/>
              </a:spcBef>
              <a:spcAft>
                <a:spcPts val="0"/>
              </a:spcAft>
              <a:buNone/>
            </a:pPr>
            <a:r>
              <a:rPr b="1" i="1" lang="en-US" sz="2400">
                <a:solidFill>
                  <a:schemeClr val="dk1"/>
                </a:solidFill>
                <a:latin typeface="Open Sans"/>
                <a:ea typeface="Open Sans"/>
                <a:cs typeface="Open Sans"/>
                <a:sym typeface="Open Sans"/>
              </a:rPr>
              <a:t>40 X 50 X 30</a:t>
            </a:r>
            <a:endParaRPr b="1" i="1" sz="2400">
              <a:solidFill>
                <a:schemeClr val="dk1"/>
              </a:solidFill>
              <a:latin typeface="Open Sans"/>
              <a:ea typeface="Open Sans"/>
              <a:cs typeface="Open Sans"/>
              <a:sym typeface="Open Sans"/>
            </a:endParaRPr>
          </a:p>
          <a:p>
            <a:pPr indent="0" lvl="0" marL="0" rtl="0" algn="l">
              <a:spcBef>
                <a:spcPts val="0"/>
              </a:spcBef>
              <a:spcAft>
                <a:spcPts val="0"/>
              </a:spcAft>
              <a:buNone/>
            </a:pPr>
            <a:r>
              <a:rPr b="1" i="1" lang="en-US" sz="2400">
                <a:solidFill>
                  <a:schemeClr val="dk1"/>
                </a:solidFill>
                <a:latin typeface="Open Sans"/>
                <a:ea typeface="Open Sans"/>
                <a:cs typeface="Open Sans"/>
                <a:sym typeface="Open Sans"/>
              </a:rPr>
              <a:t>V: 144 F: 29</a:t>
            </a:r>
            <a:endParaRPr b="1" i="1" sz="2400">
              <a:solidFill>
                <a:schemeClr val="dk1"/>
              </a:solidFill>
              <a:latin typeface="Open Sans"/>
              <a:ea typeface="Open Sans"/>
              <a:cs typeface="Open Sans"/>
              <a:sym typeface="Open Sans"/>
            </a:endParaRPr>
          </a:p>
        </p:txBody>
      </p:sp>
      <p:sp>
        <p:nvSpPr>
          <p:cNvPr id="37" name="Google Shape;37;p6"/>
          <p:cNvSpPr txBox="1"/>
          <p:nvPr/>
        </p:nvSpPr>
        <p:spPr>
          <a:xfrm>
            <a:off x="901525" y="6599400"/>
            <a:ext cx="2044500" cy="139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US" sz="2400">
                <a:solidFill>
                  <a:schemeClr val="dk1"/>
                </a:solidFill>
                <a:latin typeface="Open Sans"/>
                <a:ea typeface="Open Sans"/>
                <a:cs typeface="Open Sans"/>
                <a:sym typeface="Open Sans"/>
              </a:rPr>
              <a:t>Mesh 2</a:t>
            </a:r>
            <a:endParaRPr b="1" i="1" sz="2400">
              <a:solidFill>
                <a:schemeClr val="dk1"/>
              </a:solidFill>
              <a:latin typeface="Open Sans"/>
              <a:ea typeface="Open Sans"/>
              <a:cs typeface="Open Sans"/>
              <a:sym typeface="Open Sans"/>
            </a:endParaRPr>
          </a:p>
          <a:p>
            <a:pPr indent="0" lvl="0" marL="0" rtl="0" algn="l">
              <a:spcBef>
                <a:spcPts val="0"/>
              </a:spcBef>
              <a:spcAft>
                <a:spcPts val="0"/>
              </a:spcAft>
              <a:buNone/>
            </a:pPr>
            <a:r>
              <a:rPr b="1" i="1" lang="en-US" sz="2400">
                <a:solidFill>
                  <a:schemeClr val="dk1"/>
                </a:solidFill>
                <a:latin typeface="Open Sans"/>
                <a:ea typeface="Open Sans"/>
                <a:cs typeface="Open Sans"/>
                <a:sym typeface="Open Sans"/>
              </a:rPr>
              <a:t>30 X 50 X 30</a:t>
            </a:r>
            <a:endParaRPr b="1" i="1" sz="2400">
              <a:solidFill>
                <a:schemeClr val="dk1"/>
              </a:solidFill>
              <a:latin typeface="Open Sans"/>
              <a:ea typeface="Open Sans"/>
              <a:cs typeface="Open Sans"/>
              <a:sym typeface="Open Sans"/>
            </a:endParaRPr>
          </a:p>
          <a:p>
            <a:pPr indent="0" lvl="0" marL="0" rtl="0" algn="l">
              <a:spcBef>
                <a:spcPts val="0"/>
              </a:spcBef>
              <a:spcAft>
                <a:spcPts val="0"/>
              </a:spcAft>
              <a:buNone/>
            </a:pPr>
            <a:r>
              <a:rPr b="1" i="1" lang="en-US" sz="2400">
                <a:solidFill>
                  <a:schemeClr val="dk1"/>
                </a:solidFill>
                <a:latin typeface="Open Sans"/>
                <a:ea typeface="Open Sans"/>
                <a:cs typeface="Open Sans"/>
                <a:sym typeface="Open Sans"/>
              </a:rPr>
              <a:t>V: 224 F: 56</a:t>
            </a:r>
            <a:endParaRPr b="1" i="1" sz="2400">
              <a:solidFill>
                <a:schemeClr val="dk1"/>
              </a:solidFill>
              <a:latin typeface="Open Sans"/>
              <a:ea typeface="Open Sans"/>
              <a:cs typeface="Open Sans"/>
              <a:sym typeface="Open Sans"/>
            </a:endParaRPr>
          </a:p>
        </p:txBody>
      </p:sp>
      <p:sp>
        <p:nvSpPr>
          <p:cNvPr id="38" name="Google Shape;38;p6"/>
          <p:cNvSpPr txBox="1"/>
          <p:nvPr/>
        </p:nvSpPr>
        <p:spPr>
          <a:xfrm>
            <a:off x="901525" y="8593425"/>
            <a:ext cx="2222700" cy="153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US" sz="2400">
                <a:solidFill>
                  <a:schemeClr val="dk1"/>
                </a:solidFill>
                <a:latin typeface="Open Sans"/>
                <a:ea typeface="Open Sans"/>
                <a:cs typeface="Open Sans"/>
                <a:sym typeface="Open Sans"/>
              </a:rPr>
              <a:t>Mesh 2</a:t>
            </a:r>
            <a:endParaRPr b="1" i="1" sz="2400">
              <a:solidFill>
                <a:schemeClr val="dk1"/>
              </a:solidFill>
              <a:latin typeface="Open Sans"/>
              <a:ea typeface="Open Sans"/>
              <a:cs typeface="Open Sans"/>
              <a:sym typeface="Open Sans"/>
            </a:endParaRPr>
          </a:p>
          <a:p>
            <a:pPr indent="0" lvl="0" marL="0" rtl="0" algn="l">
              <a:spcBef>
                <a:spcPts val="0"/>
              </a:spcBef>
              <a:spcAft>
                <a:spcPts val="0"/>
              </a:spcAft>
              <a:buNone/>
            </a:pPr>
            <a:r>
              <a:rPr b="1" i="1" lang="en-US" sz="2400">
                <a:solidFill>
                  <a:schemeClr val="dk1"/>
                </a:solidFill>
                <a:latin typeface="Open Sans"/>
                <a:ea typeface="Open Sans"/>
                <a:cs typeface="Open Sans"/>
                <a:sym typeface="Open Sans"/>
              </a:rPr>
              <a:t>30 X 30 X 30</a:t>
            </a:r>
            <a:endParaRPr b="1" i="1" sz="2400">
              <a:solidFill>
                <a:schemeClr val="dk1"/>
              </a:solidFill>
              <a:latin typeface="Open Sans"/>
              <a:ea typeface="Open Sans"/>
              <a:cs typeface="Open Sans"/>
              <a:sym typeface="Open Sans"/>
            </a:endParaRPr>
          </a:p>
          <a:p>
            <a:pPr indent="0" lvl="0" marL="0" rtl="0" algn="l">
              <a:spcBef>
                <a:spcPts val="0"/>
              </a:spcBef>
              <a:spcAft>
                <a:spcPts val="0"/>
              </a:spcAft>
              <a:buNone/>
            </a:pPr>
            <a:r>
              <a:rPr b="1" i="1" lang="en-US" sz="2400">
                <a:solidFill>
                  <a:schemeClr val="dk1"/>
                </a:solidFill>
                <a:latin typeface="Open Sans"/>
                <a:ea typeface="Open Sans"/>
                <a:cs typeface="Open Sans"/>
                <a:sym typeface="Open Sans"/>
              </a:rPr>
              <a:t>V: 216 F: 59</a:t>
            </a:r>
            <a:endParaRPr b="1" i="1" sz="2400">
              <a:solidFill>
                <a:schemeClr val="dk1"/>
              </a:solidFill>
              <a:latin typeface="Open Sans"/>
              <a:ea typeface="Open Sans"/>
              <a:cs typeface="Open Sans"/>
              <a:sym typeface="Open Sans"/>
            </a:endParaRPr>
          </a:p>
        </p:txBody>
      </p:sp>
      <p:sp>
        <p:nvSpPr>
          <p:cNvPr id="39" name="Google Shape;39;p6"/>
          <p:cNvSpPr txBox="1"/>
          <p:nvPr/>
        </p:nvSpPr>
        <p:spPr>
          <a:xfrm>
            <a:off x="901525" y="10729650"/>
            <a:ext cx="2222700" cy="165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US" sz="2400">
                <a:solidFill>
                  <a:schemeClr val="dk1"/>
                </a:solidFill>
                <a:latin typeface="Open Sans"/>
                <a:ea typeface="Open Sans"/>
                <a:cs typeface="Open Sans"/>
                <a:sym typeface="Open Sans"/>
              </a:rPr>
              <a:t>Mesh 2</a:t>
            </a:r>
            <a:endParaRPr b="1" i="1" sz="2400">
              <a:solidFill>
                <a:schemeClr val="dk1"/>
              </a:solidFill>
              <a:latin typeface="Open Sans"/>
              <a:ea typeface="Open Sans"/>
              <a:cs typeface="Open Sans"/>
              <a:sym typeface="Open Sans"/>
            </a:endParaRPr>
          </a:p>
          <a:p>
            <a:pPr indent="0" lvl="0" marL="0" rtl="0" algn="l">
              <a:spcBef>
                <a:spcPts val="0"/>
              </a:spcBef>
              <a:spcAft>
                <a:spcPts val="0"/>
              </a:spcAft>
              <a:buNone/>
            </a:pPr>
            <a:r>
              <a:rPr b="1" i="1" lang="en-US" sz="2400">
                <a:solidFill>
                  <a:schemeClr val="dk1"/>
                </a:solidFill>
                <a:latin typeface="Open Sans"/>
                <a:ea typeface="Open Sans"/>
                <a:cs typeface="Open Sans"/>
                <a:sym typeface="Open Sans"/>
              </a:rPr>
              <a:t>30 X 50 X 30</a:t>
            </a:r>
            <a:endParaRPr b="1" i="1" sz="2400">
              <a:solidFill>
                <a:schemeClr val="dk1"/>
              </a:solidFill>
              <a:latin typeface="Open Sans"/>
              <a:ea typeface="Open Sans"/>
              <a:cs typeface="Open Sans"/>
              <a:sym typeface="Open Sans"/>
            </a:endParaRPr>
          </a:p>
          <a:p>
            <a:pPr indent="0" lvl="0" marL="0" rtl="0" algn="l">
              <a:spcBef>
                <a:spcPts val="0"/>
              </a:spcBef>
              <a:spcAft>
                <a:spcPts val="0"/>
              </a:spcAft>
              <a:buNone/>
            </a:pPr>
            <a:r>
              <a:rPr b="1" i="1" lang="en-US" sz="2400">
                <a:solidFill>
                  <a:schemeClr val="dk1"/>
                </a:solidFill>
                <a:latin typeface="Open Sans"/>
                <a:ea typeface="Open Sans"/>
                <a:cs typeface="Open Sans"/>
                <a:sym typeface="Open Sans"/>
              </a:rPr>
              <a:t>V: 428 F: 144</a:t>
            </a:r>
            <a:endParaRPr b="1" i="1" sz="2400">
              <a:solidFill>
                <a:schemeClr val="dk1"/>
              </a:solidFill>
              <a:latin typeface="Open Sans"/>
              <a:ea typeface="Open Sans"/>
              <a:cs typeface="Open Sans"/>
              <a:sym typeface="Open Sans"/>
            </a:endParaRPr>
          </a:p>
        </p:txBody>
      </p:sp>
      <p:sp>
        <p:nvSpPr>
          <p:cNvPr id="40" name="Google Shape;40;p6"/>
          <p:cNvSpPr txBox="1"/>
          <p:nvPr/>
        </p:nvSpPr>
        <p:spPr>
          <a:xfrm>
            <a:off x="3906950" y="12676800"/>
            <a:ext cx="2222700" cy="71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US" sz="2400">
                <a:solidFill>
                  <a:schemeClr val="dk1"/>
                </a:solidFill>
                <a:latin typeface="Open Sans"/>
                <a:ea typeface="Open Sans"/>
                <a:cs typeface="Open Sans"/>
                <a:sym typeface="Open Sans"/>
              </a:rPr>
              <a:t>Initial Mesh</a:t>
            </a:r>
            <a:endParaRPr b="1" i="1" sz="2400">
              <a:solidFill>
                <a:schemeClr val="dk1"/>
              </a:solidFill>
              <a:latin typeface="Open Sans"/>
              <a:ea typeface="Open Sans"/>
              <a:cs typeface="Open Sans"/>
              <a:sym typeface="Open Sans"/>
            </a:endParaRPr>
          </a:p>
        </p:txBody>
      </p:sp>
      <p:sp>
        <p:nvSpPr>
          <p:cNvPr id="41" name="Google Shape;41;p6"/>
          <p:cNvSpPr txBox="1"/>
          <p:nvPr/>
        </p:nvSpPr>
        <p:spPr>
          <a:xfrm>
            <a:off x="7477000" y="12388750"/>
            <a:ext cx="3092100" cy="71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US" sz="2400">
                <a:solidFill>
                  <a:schemeClr val="dk1"/>
                </a:solidFill>
                <a:latin typeface="Open Sans"/>
                <a:ea typeface="Open Sans"/>
                <a:cs typeface="Open Sans"/>
                <a:sym typeface="Open Sans"/>
              </a:rPr>
              <a:t>Smoothed :</a:t>
            </a:r>
            <a:endParaRPr b="1" i="1" sz="2400">
              <a:solidFill>
                <a:schemeClr val="dk1"/>
              </a:solidFill>
              <a:latin typeface="Open Sans"/>
              <a:ea typeface="Open Sans"/>
              <a:cs typeface="Open Sans"/>
              <a:sym typeface="Open Sans"/>
            </a:endParaRPr>
          </a:p>
          <a:p>
            <a:pPr indent="0" lvl="0" marL="0" rtl="0" algn="l">
              <a:spcBef>
                <a:spcPts val="0"/>
              </a:spcBef>
              <a:spcAft>
                <a:spcPts val="0"/>
              </a:spcAft>
              <a:buNone/>
            </a:pPr>
            <a:r>
              <a:rPr b="1" i="1" lang="en-US" sz="2400">
                <a:solidFill>
                  <a:schemeClr val="dk1"/>
                </a:solidFill>
                <a:latin typeface="Open Sans"/>
                <a:ea typeface="Open Sans"/>
                <a:cs typeface="Open Sans"/>
                <a:sym typeface="Open Sans"/>
              </a:rPr>
              <a:t>(Naked edges 1 &amp; level 3)</a:t>
            </a:r>
            <a:endParaRPr b="1" i="1" sz="24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b="1" i="1" sz="2400">
              <a:solidFill>
                <a:schemeClr val="dk1"/>
              </a:solidFill>
              <a:latin typeface="Open Sans"/>
              <a:ea typeface="Open Sans"/>
              <a:cs typeface="Open Sans"/>
              <a:sym typeface="Open Sans"/>
            </a:endParaRPr>
          </a:p>
        </p:txBody>
      </p:sp>
      <p:sp>
        <p:nvSpPr>
          <p:cNvPr id="42" name="Google Shape;42;p6"/>
          <p:cNvSpPr txBox="1"/>
          <p:nvPr/>
        </p:nvSpPr>
        <p:spPr>
          <a:xfrm>
            <a:off x="11314188" y="12388750"/>
            <a:ext cx="2782800" cy="71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US" sz="2400">
                <a:solidFill>
                  <a:schemeClr val="dk1"/>
                </a:solidFill>
                <a:latin typeface="Open Sans"/>
                <a:ea typeface="Open Sans"/>
                <a:cs typeface="Open Sans"/>
                <a:sym typeface="Open Sans"/>
              </a:rPr>
              <a:t>Curvature Analysis</a:t>
            </a:r>
            <a:endParaRPr b="1" i="1" sz="2400">
              <a:solidFill>
                <a:schemeClr val="dk1"/>
              </a:solidFill>
              <a:latin typeface="Open Sans"/>
              <a:ea typeface="Open Sans"/>
              <a:cs typeface="Open Sans"/>
              <a:sym typeface="Open Sans"/>
            </a:endParaRPr>
          </a:p>
        </p:txBody>
      </p:sp>
      <p:sp>
        <p:nvSpPr>
          <p:cNvPr id="43" name="Google Shape;43;p6"/>
          <p:cNvSpPr txBox="1"/>
          <p:nvPr/>
        </p:nvSpPr>
        <p:spPr>
          <a:xfrm>
            <a:off x="18824350" y="12388750"/>
            <a:ext cx="2782800" cy="71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US" sz="2400">
                <a:solidFill>
                  <a:schemeClr val="dk1"/>
                </a:solidFill>
                <a:latin typeface="Open Sans"/>
                <a:ea typeface="Open Sans"/>
                <a:cs typeface="Open Sans"/>
                <a:sym typeface="Open Sans"/>
              </a:rPr>
              <a:t>Stripes</a:t>
            </a:r>
            <a:endParaRPr b="1" i="1" sz="2400">
              <a:solidFill>
                <a:schemeClr val="dk1"/>
              </a:solidFill>
              <a:latin typeface="Open Sans"/>
              <a:ea typeface="Open Sans"/>
              <a:cs typeface="Open Sans"/>
              <a:sym typeface="Open Sans"/>
            </a:endParaRPr>
          </a:p>
        </p:txBody>
      </p:sp>
      <p:sp>
        <p:nvSpPr>
          <p:cNvPr id="44" name="Google Shape;44;p6"/>
          <p:cNvSpPr/>
          <p:nvPr/>
        </p:nvSpPr>
        <p:spPr>
          <a:xfrm>
            <a:off x="3129788" y="1510735"/>
            <a:ext cx="1053000" cy="20136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6"/>
          <p:cNvSpPr/>
          <p:nvPr/>
        </p:nvSpPr>
        <p:spPr>
          <a:xfrm>
            <a:off x="3049350" y="4218622"/>
            <a:ext cx="1053000" cy="1584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6"/>
          <p:cNvSpPr/>
          <p:nvPr/>
        </p:nvSpPr>
        <p:spPr>
          <a:xfrm>
            <a:off x="3106802" y="6471198"/>
            <a:ext cx="1053000" cy="1584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6"/>
          <p:cNvSpPr txBox="1"/>
          <p:nvPr/>
        </p:nvSpPr>
        <p:spPr>
          <a:xfrm>
            <a:off x="15178575" y="12478875"/>
            <a:ext cx="3092100" cy="71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US" sz="2400">
                <a:solidFill>
                  <a:schemeClr val="dk1"/>
                </a:solidFill>
                <a:latin typeface="Open Sans"/>
                <a:ea typeface="Open Sans"/>
                <a:cs typeface="Open Sans"/>
                <a:sym typeface="Open Sans"/>
              </a:rPr>
              <a:t>Relaxation</a:t>
            </a:r>
            <a:endParaRPr b="1" i="1" sz="2400">
              <a:solidFill>
                <a:schemeClr val="dk1"/>
              </a:solidFill>
              <a:latin typeface="Open Sans"/>
              <a:ea typeface="Open Sans"/>
              <a:cs typeface="Open Sans"/>
              <a:sym typeface="Open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D0E0E3"/>
        </a:solidFill>
      </p:bgPr>
    </p:bg>
    <p:spTree>
      <p:nvGrpSpPr>
        <p:cNvPr id="183" name="Shape 183"/>
        <p:cNvGrpSpPr/>
        <p:nvPr/>
      </p:nvGrpSpPr>
      <p:grpSpPr>
        <a:xfrm>
          <a:off x="0" y="0"/>
          <a:ext cx="0" cy="0"/>
          <a:chOff x="0" y="0"/>
          <a:chExt cx="0" cy="0"/>
        </a:xfrm>
      </p:grpSpPr>
      <p:sp>
        <p:nvSpPr>
          <p:cNvPr id="184" name="Google Shape;184;p24"/>
          <p:cNvSpPr/>
          <p:nvPr/>
        </p:nvSpPr>
        <p:spPr>
          <a:xfrm>
            <a:off x="7114032" y="12737299"/>
            <a:ext cx="13083300" cy="457200"/>
          </a:xfrm>
          <a:prstGeom prst="rect">
            <a:avLst/>
          </a:prstGeom>
          <a:noFill/>
          <a:ln>
            <a:noFill/>
          </a:ln>
        </p:spPr>
        <p:txBody>
          <a:bodyPr anchorCtr="0" anchor="ctr" bIns="76200" lIns="76200" spcFirstLastPara="1" rIns="76200" wrap="square" tIns="76200">
            <a:noAutofit/>
          </a:bodyPr>
          <a:lstStyle/>
          <a:p>
            <a:pPr indent="0" lvl="0" marL="0" marR="0" rtl="0" algn="r">
              <a:lnSpc>
                <a:spcPct val="100000"/>
              </a:lnSpc>
              <a:spcBef>
                <a:spcPts val="0"/>
              </a:spcBef>
              <a:spcAft>
                <a:spcPts val="0"/>
              </a:spcAft>
              <a:buClr>
                <a:srgbClr val="000000"/>
              </a:buClr>
              <a:buSzPts val="1800"/>
              <a:buFont typeface="Open Sans"/>
              <a:buNone/>
            </a:pPr>
            <a:r>
              <a:rPr b="0" i="1" lang="en-US" sz="1600" u="none" cap="none" strike="noStrike">
                <a:solidFill>
                  <a:srgbClr val="000000"/>
                </a:solidFill>
                <a:latin typeface="Open Sans"/>
                <a:ea typeface="Open Sans"/>
                <a:cs typeface="Open Sans"/>
                <a:sym typeface="Open Sans"/>
              </a:rPr>
              <a:t>project title / team member 1, team member 2, team mem</a:t>
            </a:r>
            <a:r>
              <a:rPr i="1" lang="en-US" sz="1600">
                <a:latin typeface="Open Sans"/>
                <a:ea typeface="Open Sans"/>
                <a:cs typeface="Open Sans"/>
                <a:sym typeface="Open Sans"/>
              </a:rPr>
              <a:t>ber 3</a:t>
            </a:r>
            <a:endParaRPr sz="16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88" name="Shape 188"/>
        <p:cNvGrpSpPr/>
        <p:nvPr/>
      </p:nvGrpSpPr>
      <p:grpSpPr>
        <a:xfrm>
          <a:off x="0" y="0"/>
          <a:ext cx="0" cy="0"/>
          <a:chOff x="0" y="0"/>
          <a:chExt cx="0" cy="0"/>
        </a:xfrm>
      </p:grpSpPr>
      <p:sp>
        <p:nvSpPr>
          <p:cNvPr id="189" name="Google Shape;189;p25"/>
          <p:cNvSpPr txBox="1"/>
          <p:nvPr/>
        </p:nvSpPr>
        <p:spPr>
          <a:xfrm>
            <a:off x="564525" y="10978425"/>
            <a:ext cx="10442100" cy="276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US" sz="2400">
                <a:latin typeface="Open Sans SemiBold"/>
                <a:ea typeface="Open Sans SemiBold"/>
                <a:cs typeface="Open Sans SemiBold"/>
                <a:sym typeface="Open Sans SemiBold"/>
              </a:rPr>
              <a:t>. renders/diagrams should blend, not overlap 3/4</a:t>
            </a:r>
            <a:endParaRPr i="1" sz="2400">
              <a:latin typeface="Open Sans SemiBold"/>
              <a:ea typeface="Open Sans SemiBold"/>
              <a:cs typeface="Open Sans SemiBold"/>
              <a:sym typeface="Open Sans SemiBold"/>
            </a:endParaRPr>
          </a:p>
          <a:p>
            <a:pPr indent="0" lvl="0" marL="0" rtl="0" algn="l">
              <a:spcBef>
                <a:spcPts val="0"/>
              </a:spcBef>
              <a:spcAft>
                <a:spcPts val="0"/>
              </a:spcAft>
              <a:buNone/>
            </a:pPr>
            <a:r>
              <a:t/>
            </a:r>
            <a:endParaRPr sz="2000">
              <a:latin typeface="Times New Roman"/>
              <a:ea typeface="Times New Roman"/>
              <a:cs typeface="Times New Roman"/>
              <a:sym typeface="Times New Roman"/>
            </a:endParaRPr>
          </a:p>
          <a:p>
            <a:pPr indent="0" lvl="0" marL="0" rtl="0" algn="l">
              <a:spcBef>
                <a:spcPts val="0"/>
              </a:spcBef>
              <a:spcAft>
                <a:spcPts val="0"/>
              </a:spcAft>
              <a:buNone/>
            </a:pPr>
            <a:r>
              <a:rPr i="1" lang="en-US" sz="2000">
                <a:latin typeface="Times New Roman"/>
                <a:ea typeface="Times New Roman"/>
                <a:cs typeface="Times New Roman"/>
                <a:sym typeface="Times New Roman"/>
              </a:rPr>
              <a:t>this slide has an image exported from Rhino (</a:t>
            </a:r>
            <a:r>
              <a:rPr b="1" i="1" lang="en-US" sz="2000">
                <a:latin typeface="Times New Roman"/>
                <a:ea typeface="Times New Roman"/>
                <a:cs typeface="Times New Roman"/>
                <a:sym typeface="Times New Roman"/>
              </a:rPr>
              <a:t>ViewCaptureToFile</a:t>
            </a:r>
            <a:r>
              <a:rPr i="1" lang="en-US" sz="2000">
                <a:latin typeface="Times New Roman"/>
                <a:ea typeface="Times New Roman"/>
                <a:cs typeface="Times New Roman"/>
                <a:sym typeface="Times New Roman"/>
              </a:rPr>
              <a:t>) in Rendered view mode and it blends seamlessly with the white slide template.</a:t>
            </a:r>
            <a:endParaRPr i="1" sz="2000">
              <a:latin typeface="Times New Roman"/>
              <a:ea typeface="Times New Roman"/>
              <a:cs typeface="Times New Roman"/>
              <a:sym typeface="Times New Roman"/>
            </a:endParaRPr>
          </a:p>
          <a:p>
            <a:pPr indent="0" lvl="0" marL="0" rtl="0" algn="l">
              <a:spcBef>
                <a:spcPts val="0"/>
              </a:spcBef>
              <a:spcAft>
                <a:spcPts val="0"/>
              </a:spcAft>
              <a:buNone/>
            </a:pPr>
            <a:r>
              <a:rPr i="1" lang="en-US" sz="2000">
                <a:latin typeface="Times New Roman"/>
                <a:ea typeface="Times New Roman"/>
                <a:cs typeface="Times New Roman"/>
                <a:sym typeface="Times New Roman"/>
              </a:rPr>
              <a:t>In this example </a:t>
            </a:r>
            <a:r>
              <a:rPr b="1" i="1" lang="en-US" sz="2000">
                <a:latin typeface="Times New Roman"/>
                <a:ea typeface="Times New Roman"/>
                <a:cs typeface="Times New Roman"/>
                <a:sym typeface="Times New Roman"/>
              </a:rPr>
              <a:t>calluots </a:t>
            </a:r>
            <a:r>
              <a:rPr i="1" lang="en-US" sz="2000">
                <a:latin typeface="Times New Roman"/>
                <a:ea typeface="Times New Roman"/>
                <a:cs typeface="Times New Roman"/>
                <a:sym typeface="Times New Roman"/>
              </a:rPr>
              <a:t>have been added here.</a:t>
            </a:r>
            <a:endParaRPr i="1" sz="2000">
              <a:latin typeface="Times New Roman"/>
              <a:ea typeface="Times New Roman"/>
              <a:cs typeface="Times New Roman"/>
              <a:sym typeface="Times New Roman"/>
            </a:endParaRPr>
          </a:p>
        </p:txBody>
      </p:sp>
      <p:pic>
        <p:nvPicPr>
          <p:cNvPr id="190" name="Google Shape;190;p25"/>
          <p:cNvPicPr preferRelativeResize="0"/>
          <p:nvPr/>
        </p:nvPicPr>
        <p:blipFill>
          <a:blip r:embed="rId3">
            <a:alphaModFix/>
          </a:blip>
          <a:stretch>
            <a:fillRect/>
          </a:stretch>
        </p:blipFill>
        <p:spPr>
          <a:xfrm>
            <a:off x="20633850" y="12518225"/>
            <a:ext cx="3048000" cy="600087"/>
          </a:xfrm>
          <a:prstGeom prst="rect">
            <a:avLst/>
          </a:prstGeom>
          <a:noFill/>
          <a:ln>
            <a:noFill/>
          </a:ln>
        </p:spPr>
      </p:pic>
      <p:sp>
        <p:nvSpPr>
          <p:cNvPr id="191" name="Google Shape;191;p25"/>
          <p:cNvSpPr/>
          <p:nvPr/>
        </p:nvSpPr>
        <p:spPr>
          <a:xfrm>
            <a:off x="7114032" y="12737299"/>
            <a:ext cx="13083300" cy="457200"/>
          </a:xfrm>
          <a:prstGeom prst="rect">
            <a:avLst/>
          </a:prstGeom>
          <a:noFill/>
          <a:ln>
            <a:noFill/>
          </a:ln>
        </p:spPr>
        <p:txBody>
          <a:bodyPr anchorCtr="0" anchor="ctr" bIns="76200" lIns="76200" spcFirstLastPara="1" rIns="76200" wrap="square" tIns="76200">
            <a:noAutofit/>
          </a:bodyPr>
          <a:lstStyle/>
          <a:p>
            <a:pPr indent="0" lvl="0" marL="0" marR="0" rtl="0" algn="r">
              <a:lnSpc>
                <a:spcPct val="100000"/>
              </a:lnSpc>
              <a:spcBef>
                <a:spcPts val="0"/>
              </a:spcBef>
              <a:spcAft>
                <a:spcPts val="0"/>
              </a:spcAft>
              <a:buClr>
                <a:srgbClr val="000000"/>
              </a:buClr>
              <a:buSzPts val="1800"/>
              <a:buFont typeface="Open Sans"/>
              <a:buNone/>
            </a:pPr>
            <a:r>
              <a:rPr b="0" i="1" lang="en-US" sz="1600" u="none" cap="none" strike="noStrike">
                <a:solidFill>
                  <a:srgbClr val="000000"/>
                </a:solidFill>
                <a:latin typeface="Open Sans"/>
                <a:ea typeface="Open Sans"/>
                <a:cs typeface="Open Sans"/>
                <a:sym typeface="Open Sans"/>
              </a:rPr>
              <a:t>project title / team member 1, team member 2, team mem</a:t>
            </a:r>
            <a:r>
              <a:rPr i="1" lang="en-US" sz="1600">
                <a:latin typeface="Open Sans"/>
                <a:ea typeface="Open Sans"/>
                <a:cs typeface="Open Sans"/>
                <a:sym typeface="Open Sans"/>
              </a:rPr>
              <a:t>ber 3</a:t>
            </a:r>
            <a:endParaRPr sz="1600"/>
          </a:p>
        </p:txBody>
      </p:sp>
      <p:sp>
        <p:nvSpPr>
          <p:cNvPr id="192" name="Google Shape;192;p25"/>
          <p:cNvSpPr txBox="1"/>
          <p:nvPr/>
        </p:nvSpPr>
        <p:spPr>
          <a:xfrm>
            <a:off x="272975" y="304875"/>
            <a:ext cx="10025400" cy="467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US" sz="3600">
                <a:solidFill>
                  <a:schemeClr val="dk1"/>
                </a:solidFill>
                <a:latin typeface="Open Sans"/>
                <a:ea typeface="Open Sans"/>
                <a:cs typeface="Open Sans"/>
                <a:sym typeface="Open Sans"/>
              </a:rPr>
              <a:t>Mesh Topology Geometries</a:t>
            </a:r>
            <a:endParaRPr i="1">
              <a:solidFill>
                <a:schemeClr val="dk1"/>
              </a:solidFill>
              <a:latin typeface="Times New Roman"/>
              <a:ea typeface="Times New Roman"/>
              <a:cs typeface="Times New Roman"/>
              <a:sym typeface="Times New Roman"/>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 name="Shape 51"/>
        <p:cNvGrpSpPr/>
        <p:nvPr/>
      </p:nvGrpSpPr>
      <p:grpSpPr>
        <a:xfrm>
          <a:off x="0" y="0"/>
          <a:ext cx="0" cy="0"/>
          <a:chOff x="0" y="0"/>
          <a:chExt cx="0" cy="0"/>
        </a:xfrm>
      </p:grpSpPr>
      <p:pic>
        <p:nvPicPr>
          <p:cNvPr id="52" name="Google Shape;52;p7"/>
          <p:cNvPicPr preferRelativeResize="0"/>
          <p:nvPr/>
        </p:nvPicPr>
        <p:blipFill rotWithShape="1">
          <a:blip r:embed="rId4">
            <a:alphaModFix/>
          </a:blip>
          <a:srcRect b="9794" l="19309" r="7548" t="7128"/>
          <a:stretch/>
        </p:blipFill>
        <p:spPr>
          <a:xfrm>
            <a:off x="5919875" y="1418125"/>
            <a:ext cx="14711956" cy="11137874"/>
          </a:xfrm>
          <a:prstGeom prst="rect">
            <a:avLst/>
          </a:prstGeom>
          <a:noFill/>
          <a:ln>
            <a:noFill/>
          </a:ln>
        </p:spPr>
      </p:pic>
      <p:sp>
        <p:nvSpPr>
          <p:cNvPr id="53" name="Google Shape;53;p7"/>
          <p:cNvSpPr txBox="1"/>
          <p:nvPr/>
        </p:nvSpPr>
        <p:spPr>
          <a:xfrm>
            <a:off x="9526825" y="243625"/>
            <a:ext cx="6574200" cy="71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US" sz="3700">
                <a:solidFill>
                  <a:schemeClr val="dk1"/>
                </a:solidFill>
                <a:latin typeface="Open Sans"/>
                <a:ea typeface="Open Sans"/>
                <a:cs typeface="Open Sans"/>
                <a:sym typeface="Open Sans"/>
              </a:rPr>
              <a:t>Mesh Topology Exploration</a:t>
            </a:r>
            <a:endParaRPr b="1" i="1" sz="1500">
              <a:solidFill>
                <a:schemeClr val="dk1"/>
              </a:solidFill>
              <a:latin typeface="Times New Roman"/>
              <a:ea typeface="Times New Roman"/>
              <a:cs typeface="Times New Roman"/>
              <a:sym typeface="Times New Roman"/>
            </a:endParaRPr>
          </a:p>
        </p:txBody>
      </p:sp>
      <p:sp>
        <p:nvSpPr>
          <p:cNvPr id="54" name="Google Shape;54;p7"/>
          <p:cNvSpPr/>
          <p:nvPr/>
        </p:nvSpPr>
        <p:spPr>
          <a:xfrm>
            <a:off x="12501750" y="1418200"/>
            <a:ext cx="445500" cy="4752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7"/>
          <p:cNvSpPr/>
          <p:nvPr/>
        </p:nvSpPr>
        <p:spPr>
          <a:xfrm>
            <a:off x="15329050" y="964900"/>
            <a:ext cx="271200" cy="3009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7"/>
          <p:cNvSpPr txBox="1"/>
          <p:nvPr/>
        </p:nvSpPr>
        <p:spPr>
          <a:xfrm>
            <a:off x="3187750" y="2617000"/>
            <a:ext cx="2044500" cy="153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US" sz="2400">
                <a:solidFill>
                  <a:schemeClr val="dk1"/>
                </a:solidFill>
                <a:latin typeface="Open Sans"/>
                <a:ea typeface="Open Sans"/>
                <a:cs typeface="Open Sans"/>
                <a:sym typeface="Open Sans"/>
              </a:rPr>
              <a:t>Mesh 1</a:t>
            </a:r>
            <a:endParaRPr b="1" i="1" sz="2400">
              <a:solidFill>
                <a:schemeClr val="dk1"/>
              </a:solidFill>
              <a:latin typeface="Open Sans"/>
              <a:ea typeface="Open Sans"/>
              <a:cs typeface="Open Sans"/>
              <a:sym typeface="Open Sans"/>
            </a:endParaRPr>
          </a:p>
          <a:p>
            <a:pPr indent="0" lvl="0" marL="0" rtl="0" algn="l">
              <a:spcBef>
                <a:spcPts val="0"/>
              </a:spcBef>
              <a:spcAft>
                <a:spcPts val="0"/>
              </a:spcAft>
              <a:buNone/>
            </a:pPr>
            <a:r>
              <a:rPr b="1" i="1" lang="en-US" sz="2400">
                <a:solidFill>
                  <a:schemeClr val="dk1"/>
                </a:solidFill>
                <a:latin typeface="Open Sans"/>
                <a:ea typeface="Open Sans"/>
                <a:cs typeface="Open Sans"/>
                <a:sym typeface="Open Sans"/>
              </a:rPr>
              <a:t>40 X 50 X 30</a:t>
            </a:r>
            <a:endParaRPr b="1" i="1" sz="2400">
              <a:solidFill>
                <a:schemeClr val="dk1"/>
              </a:solidFill>
              <a:latin typeface="Open Sans"/>
              <a:ea typeface="Open Sans"/>
              <a:cs typeface="Open Sans"/>
              <a:sym typeface="Open Sans"/>
            </a:endParaRPr>
          </a:p>
          <a:p>
            <a:pPr indent="0" lvl="0" marL="0" rtl="0" algn="l">
              <a:spcBef>
                <a:spcPts val="0"/>
              </a:spcBef>
              <a:spcAft>
                <a:spcPts val="0"/>
              </a:spcAft>
              <a:buNone/>
            </a:pPr>
            <a:r>
              <a:rPr b="1" i="1" lang="en-US" sz="2400">
                <a:solidFill>
                  <a:schemeClr val="dk1"/>
                </a:solidFill>
                <a:latin typeface="Open Sans"/>
                <a:ea typeface="Open Sans"/>
                <a:cs typeface="Open Sans"/>
                <a:sym typeface="Open Sans"/>
              </a:rPr>
              <a:t>V: 274 F: 88</a:t>
            </a:r>
            <a:endParaRPr b="1" i="1" sz="2400">
              <a:solidFill>
                <a:schemeClr val="dk1"/>
              </a:solidFill>
              <a:latin typeface="Open Sans"/>
              <a:ea typeface="Open Sans"/>
              <a:cs typeface="Open Sans"/>
              <a:sym typeface="Open Sans"/>
            </a:endParaRPr>
          </a:p>
        </p:txBody>
      </p:sp>
      <p:sp>
        <p:nvSpPr>
          <p:cNvPr id="57" name="Google Shape;57;p7"/>
          <p:cNvSpPr txBox="1"/>
          <p:nvPr/>
        </p:nvSpPr>
        <p:spPr>
          <a:xfrm>
            <a:off x="3239000" y="4753225"/>
            <a:ext cx="2044500" cy="153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US" sz="2400">
                <a:solidFill>
                  <a:schemeClr val="dk1"/>
                </a:solidFill>
                <a:latin typeface="Open Sans"/>
                <a:ea typeface="Open Sans"/>
                <a:cs typeface="Open Sans"/>
                <a:sym typeface="Open Sans"/>
              </a:rPr>
              <a:t>Mesh 2</a:t>
            </a:r>
            <a:endParaRPr b="1" i="1" sz="2400">
              <a:solidFill>
                <a:schemeClr val="dk1"/>
              </a:solidFill>
              <a:latin typeface="Open Sans"/>
              <a:ea typeface="Open Sans"/>
              <a:cs typeface="Open Sans"/>
              <a:sym typeface="Open Sans"/>
            </a:endParaRPr>
          </a:p>
          <a:p>
            <a:pPr indent="0" lvl="0" marL="0" rtl="0" algn="l">
              <a:spcBef>
                <a:spcPts val="0"/>
              </a:spcBef>
              <a:spcAft>
                <a:spcPts val="0"/>
              </a:spcAft>
              <a:buNone/>
            </a:pPr>
            <a:r>
              <a:rPr b="1" i="1" lang="en-US" sz="2400">
                <a:solidFill>
                  <a:schemeClr val="dk1"/>
                </a:solidFill>
                <a:latin typeface="Open Sans"/>
                <a:ea typeface="Open Sans"/>
                <a:cs typeface="Open Sans"/>
                <a:sym typeface="Open Sans"/>
              </a:rPr>
              <a:t>40 X 50 X 30</a:t>
            </a:r>
            <a:endParaRPr b="1" i="1" sz="2400">
              <a:solidFill>
                <a:schemeClr val="dk1"/>
              </a:solidFill>
              <a:latin typeface="Open Sans"/>
              <a:ea typeface="Open Sans"/>
              <a:cs typeface="Open Sans"/>
              <a:sym typeface="Open Sans"/>
            </a:endParaRPr>
          </a:p>
          <a:p>
            <a:pPr indent="0" lvl="0" marL="0" rtl="0" algn="l">
              <a:spcBef>
                <a:spcPts val="0"/>
              </a:spcBef>
              <a:spcAft>
                <a:spcPts val="0"/>
              </a:spcAft>
              <a:buNone/>
            </a:pPr>
            <a:r>
              <a:rPr b="1" i="1" lang="en-US" sz="2400">
                <a:solidFill>
                  <a:schemeClr val="dk1"/>
                </a:solidFill>
                <a:latin typeface="Open Sans"/>
                <a:ea typeface="Open Sans"/>
                <a:cs typeface="Open Sans"/>
                <a:sym typeface="Open Sans"/>
              </a:rPr>
              <a:t>V: 144 F: 29</a:t>
            </a:r>
            <a:endParaRPr b="1" i="1" sz="2400">
              <a:solidFill>
                <a:schemeClr val="dk1"/>
              </a:solidFill>
              <a:latin typeface="Open Sans"/>
              <a:ea typeface="Open Sans"/>
              <a:cs typeface="Open Sans"/>
              <a:sym typeface="Open Sans"/>
            </a:endParaRPr>
          </a:p>
        </p:txBody>
      </p:sp>
      <p:sp>
        <p:nvSpPr>
          <p:cNvPr id="58" name="Google Shape;58;p7"/>
          <p:cNvSpPr txBox="1"/>
          <p:nvPr/>
        </p:nvSpPr>
        <p:spPr>
          <a:xfrm>
            <a:off x="3239000" y="6889450"/>
            <a:ext cx="2044500" cy="139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US" sz="2400">
                <a:solidFill>
                  <a:schemeClr val="dk1"/>
                </a:solidFill>
                <a:latin typeface="Open Sans"/>
                <a:ea typeface="Open Sans"/>
                <a:cs typeface="Open Sans"/>
                <a:sym typeface="Open Sans"/>
              </a:rPr>
              <a:t>Mesh 2</a:t>
            </a:r>
            <a:endParaRPr b="1" i="1" sz="2400">
              <a:solidFill>
                <a:schemeClr val="dk1"/>
              </a:solidFill>
              <a:latin typeface="Open Sans"/>
              <a:ea typeface="Open Sans"/>
              <a:cs typeface="Open Sans"/>
              <a:sym typeface="Open Sans"/>
            </a:endParaRPr>
          </a:p>
          <a:p>
            <a:pPr indent="0" lvl="0" marL="0" rtl="0" algn="l">
              <a:spcBef>
                <a:spcPts val="0"/>
              </a:spcBef>
              <a:spcAft>
                <a:spcPts val="0"/>
              </a:spcAft>
              <a:buNone/>
            </a:pPr>
            <a:r>
              <a:rPr b="1" i="1" lang="en-US" sz="2400">
                <a:solidFill>
                  <a:schemeClr val="dk1"/>
                </a:solidFill>
                <a:latin typeface="Open Sans"/>
                <a:ea typeface="Open Sans"/>
                <a:cs typeface="Open Sans"/>
                <a:sym typeface="Open Sans"/>
              </a:rPr>
              <a:t>30 X 50 X 30</a:t>
            </a:r>
            <a:endParaRPr b="1" i="1" sz="2400">
              <a:solidFill>
                <a:schemeClr val="dk1"/>
              </a:solidFill>
              <a:latin typeface="Open Sans"/>
              <a:ea typeface="Open Sans"/>
              <a:cs typeface="Open Sans"/>
              <a:sym typeface="Open Sans"/>
            </a:endParaRPr>
          </a:p>
          <a:p>
            <a:pPr indent="0" lvl="0" marL="0" rtl="0" algn="l">
              <a:spcBef>
                <a:spcPts val="0"/>
              </a:spcBef>
              <a:spcAft>
                <a:spcPts val="0"/>
              </a:spcAft>
              <a:buNone/>
            </a:pPr>
            <a:r>
              <a:rPr b="1" i="1" lang="en-US" sz="2400">
                <a:solidFill>
                  <a:schemeClr val="dk1"/>
                </a:solidFill>
                <a:latin typeface="Open Sans"/>
                <a:ea typeface="Open Sans"/>
                <a:cs typeface="Open Sans"/>
                <a:sym typeface="Open Sans"/>
              </a:rPr>
              <a:t>V: 224 F: 56</a:t>
            </a:r>
            <a:endParaRPr b="1" i="1" sz="2400">
              <a:solidFill>
                <a:schemeClr val="dk1"/>
              </a:solidFill>
              <a:latin typeface="Open Sans"/>
              <a:ea typeface="Open Sans"/>
              <a:cs typeface="Open Sans"/>
              <a:sym typeface="Open Sans"/>
            </a:endParaRPr>
          </a:p>
        </p:txBody>
      </p:sp>
      <p:sp>
        <p:nvSpPr>
          <p:cNvPr id="59" name="Google Shape;59;p7"/>
          <p:cNvSpPr txBox="1"/>
          <p:nvPr/>
        </p:nvSpPr>
        <p:spPr>
          <a:xfrm>
            <a:off x="3239000" y="8883475"/>
            <a:ext cx="2222700" cy="153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US" sz="2400">
                <a:solidFill>
                  <a:schemeClr val="dk1"/>
                </a:solidFill>
                <a:latin typeface="Open Sans"/>
                <a:ea typeface="Open Sans"/>
                <a:cs typeface="Open Sans"/>
                <a:sym typeface="Open Sans"/>
              </a:rPr>
              <a:t>Mesh 2</a:t>
            </a:r>
            <a:endParaRPr b="1" i="1" sz="2400">
              <a:solidFill>
                <a:schemeClr val="dk1"/>
              </a:solidFill>
              <a:latin typeface="Open Sans"/>
              <a:ea typeface="Open Sans"/>
              <a:cs typeface="Open Sans"/>
              <a:sym typeface="Open Sans"/>
            </a:endParaRPr>
          </a:p>
          <a:p>
            <a:pPr indent="0" lvl="0" marL="0" rtl="0" algn="l">
              <a:spcBef>
                <a:spcPts val="0"/>
              </a:spcBef>
              <a:spcAft>
                <a:spcPts val="0"/>
              </a:spcAft>
              <a:buNone/>
            </a:pPr>
            <a:r>
              <a:rPr b="1" i="1" lang="en-US" sz="2400">
                <a:solidFill>
                  <a:schemeClr val="dk1"/>
                </a:solidFill>
                <a:latin typeface="Open Sans"/>
                <a:ea typeface="Open Sans"/>
                <a:cs typeface="Open Sans"/>
                <a:sym typeface="Open Sans"/>
              </a:rPr>
              <a:t>30 X 30 X 30</a:t>
            </a:r>
            <a:endParaRPr b="1" i="1" sz="2400">
              <a:solidFill>
                <a:schemeClr val="dk1"/>
              </a:solidFill>
              <a:latin typeface="Open Sans"/>
              <a:ea typeface="Open Sans"/>
              <a:cs typeface="Open Sans"/>
              <a:sym typeface="Open Sans"/>
            </a:endParaRPr>
          </a:p>
          <a:p>
            <a:pPr indent="0" lvl="0" marL="0" rtl="0" algn="l">
              <a:spcBef>
                <a:spcPts val="0"/>
              </a:spcBef>
              <a:spcAft>
                <a:spcPts val="0"/>
              </a:spcAft>
              <a:buNone/>
            </a:pPr>
            <a:r>
              <a:rPr b="1" i="1" lang="en-US" sz="2400">
                <a:solidFill>
                  <a:schemeClr val="dk1"/>
                </a:solidFill>
                <a:latin typeface="Open Sans"/>
                <a:ea typeface="Open Sans"/>
                <a:cs typeface="Open Sans"/>
                <a:sym typeface="Open Sans"/>
              </a:rPr>
              <a:t>V: 216 F: 59</a:t>
            </a:r>
            <a:endParaRPr b="1" i="1" sz="2400">
              <a:solidFill>
                <a:schemeClr val="dk1"/>
              </a:solidFill>
              <a:latin typeface="Open Sans"/>
              <a:ea typeface="Open Sans"/>
              <a:cs typeface="Open Sans"/>
              <a:sym typeface="Open Sans"/>
            </a:endParaRPr>
          </a:p>
        </p:txBody>
      </p:sp>
      <p:sp>
        <p:nvSpPr>
          <p:cNvPr id="60" name="Google Shape;60;p7"/>
          <p:cNvSpPr txBox="1"/>
          <p:nvPr/>
        </p:nvSpPr>
        <p:spPr>
          <a:xfrm>
            <a:off x="3239000" y="11019700"/>
            <a:ext cx="2222700" cy="165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US" sz="2400">
                <a:solidFill>
                  <a:schemeClr val="dk1"/>
                </a:solidFill>
                <a:latin typeface="Open Sans"/>
                <a:ea typeface="Open Sans"/>
                <a:cs typeface="Open Sans"/>
                <a:sym typeface="Open Sans"/>
              </a:rPr>
              <a:t>Mesh 2</a:t>
            </a:r>
            <a:endParaRPr b="1" i="1" sz="2400">
              <a:solidFill>
                <a:schemeClr val="dk1"/>
              </a:solidFill>
              <a:latin typeface="Open Sans"/>
              <a:ea typeface="Open Sans"/>
              <a:cs typeface="Open Sans"/>
              <a:sym typeface="Open Sans"/>
            </a:endParaRPr>
          </a:p>
          <a:p>
            <a:pPr indent="0" lvl="0" marL="0" rtl="0" algn="l">
              <a:spcBef>
                <a:spcPts val="0"/>
              </a:spcBef>
              <a:spcAft>
                <a:spcPts val="0"/>
              </a:spcAft>
              <a:buNone/>
            </a:pPr>
            <a:r>
              <a:rPr b="1" i="1" lang="en-US" sz="2400">
                <a:solidFill>
                  <a:schemeClr val="dk1"/>
                </a:solidFill>
                <a:latin typeface="Open Sans"/>
                <a:ea typeface="Open Sans"/>
                <a:cs typeface="Open Sans"/>
                <a:sym typeface="Open Sans"/>
              </a:rPr>
              <a:t>30 X 50 X 30</a:t>
            </a:r>
            <a:endParaRPr b="1" i="1" sz="2400">
              <a:solidFill>
                <a:schemeClr val="dk1"/>
              </a:solidFill>
              <a:latin typeface="Open Sans"/>
              <a:ea typeface="Open Sans"/>
              <a:cs typeface="Open Sans"/>
              <a:sym typeface="Open Sans"/>
            </a:endParaRPr>
          </a:p>
          <a:p>
            <a:pPr indent="0" lvl="0" marL="0" rtl="0" algn="l">
              <a:spcBef>
                <a:spcPts val="0"/>
              </a:spcBef>
              <a:spcAft>
                <a:spcPts val="0"/>
              </a:spcAft>
              <a:buNone/>
            </a:pPr>
            <a:r>
              <a:rPr b="1" i="1" lang="en-US" sz="2400">
                <a:solidFill>
                  <a:schemeClr val="dk1"/>
                </a:solidFill>
                <a:latin typeface="Open Sans"/>
                <a:ea typeface="Open Sans"/>
                <a:cs typeface="Open Sans"/>
                <a:sym typeface="Open Sans"/>
              </a:rPr>
              <a:t>V: 428 F: 144</a:t>
            </a:r>
            <a:endParaRPr b="1" i="1" sz="2400">
              <a:solidFill>
                <a:schemeClr val="dk1"/>
              </a:solidFill>
              <a:latin typeface="Open Sans"/>
              <a:ea typeface="Open Sans"/>
              <a:cs typeface="Open Sans"/>
              <a:sym typeface="Open Sans"/>
            </a:endParaRPr>
          </a:p>
        </p:txBody>
      </p:sp>
      <p:sp>
        <p:nvSpPr>
          <p:cNvPr id="61" name="Google Shape;61;p7"/>
          <p:cNvSpPr/>
          <p:nvPr/>
        </p:nvSpPr>
        <p:spPr>
          <a:xfrm>
            <a:off x="5948550" y="1570600"/>
            <a:ext cx="997500" cy="19524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7"/>
          <p:cNvSpPr/>
          <p:nvPr/>
        </p:nvSpPr>
        <p:spPr>
          <a:xfrm>
            <a:off x="5872350" y="4196050"/>
            <a:ext cx="997500" cy="15360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7"/>
          <p:cNvSpPr/>
          <p:nvPr/>
        </p:nvSpPr>
        <p:spPr>
          <a:xfrm>
            <a:off x="5926775" y="6380050"/>
            <a:ext cx="997500" cy="15360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7"/>
          <p:cNvSpPr txBox="1"/>
          <p:nvPr/>
        </p:nvSpPr>
        <p:spPr>
          <a:xfrm>
            <a:off x="6669975" y="12755075"/>
            <a:ext cx="2222700" cy="71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US" sz="2400">
                <a:solidFill>
                  <a:schemeClr val="dk1"/>
                </a:solidFill>
                <a:latin typeface="Open Sans"/>
                <a:ea typeface="Open Sans"/>
                <a:cs typeface="Open Sans"/>
                <a:sym typeface="Open Sans"/>
              </a:rPr>
              <a:t>Initial Mesh</a:t>
            </a:r>
            <a:endParaRPr b="1" i="1" sz="2400">
              <a:solidFill>
                <a:schemeClr val="dk1"/>
              </a:solidFill>
              <a:latin typeface="Open Sans"/>
              <a:ea typeface="Open Sans"/>
              <a:cs typeface="Open Sans"/>
              <a:sym typeface="Open Sans"/>
            </a:endParaRPr>
          </a:p>
        </p:txBody>
      </p:sp>
      <p:sp>
        <p:nvSpPr>
          <p:cNvPr id="65" name="Google Shape;65;p7"/>
          <p:cNvSpPr txBox="1"/>
          <p:nvPr/>
        </p:nvSpPr>
        <p:spPr>
          <a:xfrm>
            <a:off x="10329550" y="12755075"/>
            <a:ext cx="4161300" cy="71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US" sz="2400">
                <a:solidFill>
                  <a:schemeClr val="dk1"/>
                </a:solidFill>
                <a:latin typeface="Open Sans"/>
                <a:ea typeface="Open Sans"/>
                <a:cs typeface="Open Sans"/>
                <a:sym typeface="Open Sans"/>
              </a:rPr>
              <a:t>Smoothed &amp;</a:t>
            </a:r>
            <a:endParaRPr b="1" i="1" sz="2400">
              <a:solidFill>
                <a:schemeClr val="dk1"/>
              </a:solidFill>
              <a:latin typeface="Open Sans"/>
              <a:ea typeface="Open Sans"/>
              <a:cs typeface="Open Sans"/>
              <a:sym typeface="Open Sans"/>
            </a:endParaRPr>
          </a:p>
          <a:p>
            <a:pPr indent="0" lvl="0" marL="0" rtl="0" algn="l">
              <a:spcBef>
                <a:spcPts val="0"/>
              </a:spcBef>
              <a:spcAft>
                <a:spcPts val="0"/>
              </a:spcAft>
              <a:buNone/>
            </a:pPr>
            <a:r>
              <a:rPr b="1" i="1" lang="en-US" sz="2400">
                <a:solidFill>
                  <a:schemeClr val="dk1"/>
                </a:solidFill>
                <a:latin typeface="Open Sans"/>
                <a:ea typeface="Open Sans"/>
                <a:cs typeface="Open Sans"/>
                <a:sym typeface="Open Sans"/>
              </a:rPr>
              <a:t>Curvature Analysis</a:t>
            </a:r>
            <a:endParaRPr b="1" i="1" sz="2400">
              <a:solidFill>
                <a:schemeClr val="dk1"/>
              </a:solidFill>
              <a:latin typeface="Open Sans"/>
              <a:ea typeface="Open Sans"/>
              <a:cs typeface="Open Sans"/>
              <a:sym typeface="Open Sans"/>
            </a:endParaRPr>
          </a:p>
        </p:txBody>
      </p:sp>
      <p:sp>
        <p:nvSpPr>
          <p:cNvPr id="66" name="Google Shape;66;p7"/>
          <p:cNvSpPr txBox="1"/>
          <p:nvPr/>
        </p:nvSpPr>
        <p:spPr>
          <a:xfrm>
            <a:off x="14073238" y="12708325"/>
            <a:ext cx="2782800" cy="71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US" sz="2400">
                <a:solidFill>
                  <a:schemeClr val="dk1"/>
                </a:solidFill>
                <a:latin typeface="Open Sans"/>
                <a:ea typeface="Open Sans"/>
                <a:cs typeface="Open Sans"/>
                <a:sym typeface="Open Sans"/>
              </a:rPr>
              <a:t>Relaxation</a:t>
            </a:r>
            <a:endParaRPr b="1" i="1" sz="2400">
              <a:solidFill>
                <a:schemeClr val="dk1"/>
              </a:solidFill>
              <a:latin typeface="Open Sans"/>
              <a:ea typeface="Open Sans"/>
              <a:cs typeface="Open Sans"/>
              <a:sym typeface="Open Sans"/>
            </a:endParaRPr>
          </a:p>
        </p:txBody>
      </p:sp>
      <p:sp>
        <p:nvSpPr>
          <p:cNvPr id="67" name="Google Shape;67;p7"/>
          <p:cNvSpPr txBox="1"/>
          <p:nvPr/>
        </p:nvSpPr>
        <p:spPr>
          <a:xfrm>
            <a:off x="17648675" y="12755075"/>
            <a:ext cx="2782800" cy="71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US" sz="2400">
                <a:solidFill>
                  <a:schemeClr val="dk1"/>
                </a:solidFill>
                <a:latin typeface="Open Sans"/>
                <a:ea typeface="Open Sans"/>
                <a:cs typeface="Open Sans"/>
                <a:sym typeface="Open Sans"/>
              </a:rPr>
              <a:t>Stripes</a:t>
            </a:r>
            <a:endParaRPr b="1" i="1" sz="2400">
              <a:solidFill>
                <a:schemeClr val="dk1"/>
              </a:solidFill>
              <a:latin typeface="Open Sans"/>
              <a:ea typeface="Open Sans"/>
              <a:cs typeface="Open Sans"/>
              <a:sym typeface="Open Sans"/>
            </a:endParaRPr>
          </a:p>
        </p:txBody>
      </p:sp>
      <p:sp>
        <p:nvSpPr>
          <p:cNvPr id="68" name="Google Shape;68;p7"/>
          <p:cNvSpPr/>
          <p:nvPr/>
        </p:nvSpPr>
        <p:spPr>
          <a:xfrm>
            <a:off x="13205350" y="964900"/>
            <a:ext cx="271200" cy="3009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7"/>
          <p:cNvSpPr/>
          <p:nvPr/>
        </p:nvSpPr>
        <p:spPr>
          <a:xfrm>
            <a:off x="17352800" y="12510725"/>
            <a:ext cx="3078600" cy="4752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pic>
        <p:nvPicPr>
          <p:cNvPr id="74" name="Google Shape;74;p8"/>
          <p:cNvPicPr preferRelativeResize="0"/>
          <p:nvPr/>
        </p:nvPicPr>
        <p:blipFill rotWithShape="1">
          <a:blip r:embed="rId3">
            <a:alphaModFix/>
          </a:blip>
          <a:srcRect b="0" l="15490" r="13742" t="7757"/>
          <a:stretch/>
        </p:blipFill>
        <p:spPr>
          <a:xfrm>
            <a:off x="4439375" y="1807050"/>
            <a:ext cx="12647224" cy="10986776"/>
          </a:xfrm>
          <a:prstGeom prst="rect">
            <a:avLst/>
          </a:prstGeom>
          <a:noFill/>
          <a:ln>
            <a:noFill/>
          </a:ln>
        </p:spPr>
      </p:pic>
      <p:sp>
        <p:nvSpPr>
          <p:cNvPr id="75" name="Google Shape;75;p8"/>
          <p:cNvSpPr txBox="1"/>
          <p:nvPr/>
        </p:nvSpPr>
        <p:spPr>
          <a:xfrm>
            <a:off x="8074888" y="796725"/>
            <a:ext cx="10025400" cy="467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i="1" lang="en-US" sz="3700">
                <a:solidFill>
                  <a:schemeClr val="dk1"/>
                </a:solidFill>
                <a:latin typeface="Open Sans"/>
                <a:ea typeface="Open Sans"/>
                <a:cs typeface="Open Sans"/>
                <a:sym typeface="Open Sans"/>
              </a:rPr>
              <a:t>Mesh Topology - stripes</a:t>
            </a:r>
            <a:endParaRPr b="1" i="1" sz="1500">
              <a:solidFill>
                <a:schemeClr val="dk1"/>
              </a:solidFill>
              <a:latin typeface="Times New Roman"/>
              <a:ea typeface="Times New Roman"/>
              <a:cs typeface="Times New Roman"/>
              <a:sym typeface="Times New Roman"/>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pic>
        <p:nvPicPr>
          <p:cNvPr id="80" name="Google Shape;80;p9"/>
          <p:cNvPicPr preferRelativeResize="0"/>
          <p:nvPr/>
        </p:nvPicPr>
        <p:blipFill>
          <a:blip r:embed="rId3">
            <a:alphaModFix/>
          </a:blip>
          <a:stretch>
            <a:fillRect/>
          </a:stretch>
        </p:blipFill>
        <p:spPr>
          <a:xfrm>
            <a:off x="4409475" y="1235200"/>
            <a:ext cx="16461399" cy="10971577"/>
          </a:xfrm>
          <a:prstGeom prst="rect">
            <a:avLst/>
          </a:prstGeom>
          <a:noFill/>
          <a:ln>
            <a:noFill/>
          </a:ln>
        </p:spPr>
      </p:pic>
      <p:sp>
        <p:nvSpPr>
          <p:cNvPr id="81" name="Google Shape;81;p9"/>
          <p:cNvSpPr txBox="1"/>
          <p:nvPr/>
        </p:nvSpPr>
        <p:spPr>
          <a:xfrm>
            <a:off x="1978950" y="9451575"/>
            <a:ext cx="5716800" cy="2755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US" sz="3700">
                <a:latin typeface="Open Sans"/>
                <a:ea typeface="Open Sans"/>
                <a:cs typeface="Open Sans"/>
                <a:sym typeface="Open Sans"/>
              </a:rPr>
              <a:t>The Base Mesh:</a:t>
            </a:r>
            <a:br>
              <a:rPr i="1" lang="en-US" sz="3700">
                <a:latin typeface="Open Sans"/>
                <a:ea typeface="Open Sans"/>
                <a:cs typeface="Open Sans"/>
                <a:sym typeface="Open Sans"/>
              </a:rPr>
            </a:br>
            <a:r>
              <a:rPr i="1" lang="en-US" sz="3700">
                <a:latin typeface="Open Sans"/>
                <a:ea typeface="Open Sans"/>
                <a:cs typeface="Open Sans"/>
                <a:sym typeface="Open Sans"/>
              </a:rPr>
              <a:t>4,5</a:t>
            </a:r>
            <a:r>
              <a:rPr i="1" lang="en-US" sz="3700">
                <a:latin typeface="Open Sans"/>
                <a:ea typeface="Open Sans"/>
                <a:cs typeface="Open Sans"/>
                <a:sym typeface="Open Sans"/>
              </a:rPr>
              <a:t> x </a:t>
            </a:r>
            <a:r>
              <a:rPr i="1" lang="en-US" sz="3700">
                <a:latin typeface="Open Sans"/>
                <a:ea typeface="Open Sans"/>
                <a:cs typeface="Open Sans"/>
                <a:sym typeface="Open Sans"/>
              </a:rPr>
              <a:t>4,5 </a:t>
            </a:r>
            <a:r>
              <a:rPr i="1" lang="en-US" sz="3700">
                <a:latin typeface="Open Sans"/>
                <a:ea typeface="Open Sans"/>
                <a:cs typeface="Open Sans"/>
                <a:sym typeface="Open Sans"/>
              </a:rPr>
              <a:t>x 4</a:t>
            </a:r>
            <a:r>
              <a:rPr i="1" lang="en-US" sz="3700">
                <a:latin typeface="Open Sans"/>
                <a:ea typeface="Open Sans"/>
                <a:cs typeface="Open Sans"/>
                <a:sym typeface="Open Sans"/>
              </a:rPr>
              <a:t>,0 </a:t>
            </a:r>
            <a:r>
              <a:rPr i="1" lang="en-US" sz="3700">
                <a:latin typeface="Open Sans"/>
                <a:ea typeface="Open Sans"/>
                <a:cs typeface="Open Sans"/>
                <a:sym typeface="Open Sans"/>
              </a:rPr>
              <a:t>m</a:t>
            </a:r>
            <a:endParaRPr i="1" sz="3700">
              <a:latin typeface="Open Sans"/>
              <a:ea typeface="Open Sans"/>
              <a:cs typeface="Open Sans"/>
              <a:sym typeface="Open Sans"/>
            </a:endParaRPr>
          </a:p>
          <a:p>
            <a:pPr indent="0" lvl="0" marL="0" rtl="0" algn="l">
              <a:spcBef>
                <a:spcPts val="0"/>
              </a:spcBef>
              <a:spcAft>
                <a:spcPts val="0"/>
              </a:spcAft>
              <a:buNone/>
            </a:pPr>
            <a:r>
              <a:rPr i="1" lang="en-US" sz="3700">
                <a:latin typeface="Open Sans"/>
                <a:ea typeface="Open Sans"/>
                <a:cs typeface="Open Sans"/>
                <a:sym typeface="Open Sans"/>
              </a:rPr>
              <a:t>V: 672 F: 168</a:t>
            </a:r>
            <a:br>
              <a:rPr lang="en-US" sz="5600"/>
            </a:br>
            <a:endParaRPr sz="56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pic>
        <p:nvPicPr>
          <p:cNvPr id="86" name="Google Shape;86;p10"/>
          <p:cNvPicPr preferRelativeResize="0"/>
          <p:nvPr/>
        </p:nvPicPr>
        <p:blipFill rotWithShape="1">
          <a:blip r:embed="rId4">
            <a:alphaModFix/>
          </a:blip>
          <a:srcRect b="16443" l="0" r="0" t="0"/>
          <a:stretch/>
        </p:blipFill>
        <p:spPr>
          <a:xfrm>
            <a:off x="2940125" y="1544850"/>
            <a:ext cx="18100977" cy="896480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pic>
        <p:nvPicPr>
          <p:cNvPr id="91" name="Google Shape;91;p11"/>
          <p:cNvPicPr preferRelativeResize="0"/>
          <p:nvPr/>
        </p:nvPicPr>
        <p:blipFill rotWithShape="1">
          <a:blip r:embed="rId3">
            <a:alphaModFix/>
          </a:blip>
          <a:srcRect b="0" l="26713" r="26926" t="28612"/>
          <a:stretch/>
        </p:blipFill>
        <p:spPr>
          <a:xfrm rot="5400000">
            <a:off x="1326413" y="981037"/>
            <a:ext cx="10248724" cy="10518550"/>
          </a:xfrm>
          <a:prstGeom prst="rect">
            <a:avLst/>
          </a:prstGeom>
          <a:noFill/>
          <a:ln>
            <a:noFill/>
          </a:ln>
        </p:spPr>
      </p:pic>
      <p:pic>
        <p:nvPicPr>
          <p:cNvPr id="92" name="Google Shape;92;p11"/>
          <p:cNvPicPr preferRelativeResize="0"/>
          <p:nvPr/>
        </p:nvPicPr>
        <p:blipFill rotWithShape="1">
          <a:blip r:embed="rId4">
            <a:alphaModFix/>
          </a:blip>
          <a:srcRect b="0" l="10618" r="0" t="0"/>
          <a:stretch/>
        </p:blipFill>
        <p:spPr>
          <a:xfrm rot="-5400000">
            <a:off x="11291863" y="372262"/>
            <a:ext cx="11764150" cy="10529476"/>
          </a:xfrm>
          <a:prstGeom prst="rect">
            <a:avLst/>
          </a:prstGeom>
          <a:noFill/>
          <a:ln>
            <a:noFill/>
          </a:ln>
        </p:spPr>
      </p:pic>
      <p:sp>
        <p:nvSpPr>
          <p:cNvPr id="93" name="Google Shape;93;p11"/>
          <p:cNvSpPr txBox="1"/>
          <p:nvPr/>
        </p:nvSpPr>
        <p:spPr>
          <a:xfrm>
            <a:off x="12171295" y="11646725"/>
            <a:ext cx="3951600" cy="467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i="1" lang="en-US" sz="2600">
                <a:solidFill>
                  <a:schemeClr val="dk1"/>
                </a:solidFill>
                <a:latin typeface="Open Sans"/>
                <a:ea typeface="Open Sans"/>
                <a:cs typeface="Open Sans"/>
                <a:sym typeface="Open Sans"/>
              </a:rPr>
              <a:t>4,5 x 4,5 x 4,0 m</a:t>
            </a:r>
            <a:endParaRPr i="1" sz="26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i="1" lang="en-US" sz="2600">
                <a:solidFill>
                  <a:schemeClr val="dk1"/>
                </a:solidFill>
                <a:latin typeface="Open Sans"/>
                <a:ea typeface="Open Sans"/>
                <a:cs typeface="Open Sans"/>
                <a:sym typeface="Open Sans"/>
              </a:rPr>
              <a:t>V: 672 F: 168</a:t>
            </a:r>
            <a:endParaRPr i="1" sz="26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i="1" sz="26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i="1" sz="2600">
              <a:solidFill>
                <a:schemeClr val="dk1"/>
              </a:solidFill>
              <a:latin typeface="Open Sans"/>
              <a:ea typeface="Open Sans"/>
              <a:cs typeface="Open Sans"/>
              <a:sym typeface="Open Sans"/>
            </a:endParaRPr>
          </a:p>
        </p:txBody>
      </p:sp>
      <p:sp>
        <p:nvSpPr>
          <p:cNvPr id="94" name="Google Shape;94;p11"/>
          <p:cNvSpPr txBox="1"/>
          <p:nvPr/>
        </p:nvSpPr>
        <p:spPr>
          <a:xfrm>
            <a:off x="4882800" y="547350"/>
            <a:ext cx="9540000" cy="467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US" sz="2800">
                <a:solidFill>
                  <a:schemeClr val="dk1"/>
                </a:solidFill>
                <a:latin typeface="Open Sans"/>
                <a:ea typeface="Open Sans"/>
                <a:cs typeface="Open Sans"/>
                <a:sym typeface="Open Sans"/>
              </a:rPr>
              <a:t>Top </a:t>
            </a:r>
            <a:r>
              <a:rPr i="1" lang="en-US" sz="2800">
                <a:solidFill>
                  <a:schemeClr val="dk1"/>
                </a:solidFill>
                <a:latin typeface="Open Sans"/>
                <a:ea typeface="Open Sans"/>
                <a:cs typeface="Open Sans"/>
                <a:sym typeface="Open Sans"/>
              </a:rPr>
              <a:t>view</a:t>
            </a:r>
            <a:endParaRPr i="1" sz="2800">
              <a:solidFill>
                <a:schemeClr val="dk1"/>
              </a:solidFill>
              <a:latin typeface="Open Sans"/>
              <a:ea typeface="Open Sans"/>
              <a:cs typeface="Open Sans"/>
              <a:sym typeface="Open Sans"/>
            </a:endParaRPr>
          </a:p>
        </p:txBody>
      </p:sp>
      <p:sp>
        <p:nvSpPr>
          <p:cNvPr id="95" name="Google Shape;95;p11"/>
          <p:cNvSpPr txBox="1"/>
          <p:nvPr/>
        </p:nvSpPr>
        <p:spPr>
          <a:xfrm>
            <a:off x="14986875" y="394950"/>
            <a:ext cx="6143400" cy="84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US" sz="2800">
                <a:solidFill>
                  <a:schemeClr val="dk1"/>
                </a:solidFill>
                <a:latin typeface="Open Sans"/>
                <a:ea typeface="Open Sans"/>
                <a:cs typeface="Open Sans"/>
                <a:sym typeface="Open Sans"/>
              </a:rPr>
              <a:t>Bottom view</a:t>
            </a:r>
            <a:endParaRPr i="1" sz="2800">
              <a:solidFill>
                <a:schemeClr val="dk1"/>
              </a:solidFill>
              <a:latin typeface="Open Sans"/>
              <a:ea typeface="Open Sans"/>
              <a:cs typeface="Open Sans"/>
              <a:sym typeface="Open Sans"/>
            </a:endParaRPr>
          </a:p>
        </p:txBody>
      </p:sp>
      <p:sp>
        <p:nvSpPr>
          <p:cNvPr id="96" name="Google Shape;96;p11"/>
          <p:cNvSpPr txBox="1"/>
          <p:nvPr/>
        </p:nvSpPr>
        <p:spPr>
          <a:xfrm>
            <a:off x="7095477" y="11577575"/>
            <a:ext cx="4453200" cy="467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i="1" lang="en-US" sz="2600">
                <a:solidFill>
                  <a:schemeClr val="dk1"/>
                </a:solidFill>
                <a:latin typeface="Open Sans"/>
                <a:ea typeface="Open Sans"/>
                <a:cs typeface="Open Sans"/>
                <a:sym typeface="Open Sans"/>
              </a:rPr>
              <a:t>4,5 x 4,5 x 4,0 m</a:t>
            </a:r>
            <a:endParaRPr i="1" sz="26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i="1" lang="en-US" sz="2600">
                <a:solidFill>
                  <a:schemeClr val="dk1"/>
                </a:solidFill>
                <a:latin typeface="Open Sans"/>
                <a:ea typeface="Open Sans"/>
                <a:cs typeface="Open Sans"/>
                <a:sym typeface="Open Sans"/>
              </a:rPr>
              <a:t>V: 720 F: 192</a:t>
            </a:r>
            <a:endParaRPr i="1" sz="26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i="1" sz="26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i="1" sz="2600">
              <a:solidFill>
                <a:schemeClr val="dk1"/>
              </a:solidFill>
              <a:latin typeface="Open Sans"/>
              <a:ea typeface="Open Sans"/>
              <a:cs typeface="Open Sans"/>
              <a:sym typeface="Open San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00" name="Shape 100"/>
        <p:cNvGrpSpPr/>
        <p:nvPr/>
      </p:nvGrpSpPr>
      <p:grpSpPr>
        <a:xfrm>
          <a:off x="0" y="0"/>
          <a:ext cx="0" cy="0"/>
          <a:chOff x="0" y="0"/>
          <a:chExt cx="0" cy="0"/>
        </a:xfrm>
      </p:grpSpPr>
      <p:pic>
        <p:nvPicPr>
          <p:cNvPr id="101" name="Google Shape;101;p12"/>
          <p:cNvPicPr preferRelativeResize="0"/>
          <p:nvPr/>
        </p:nvPicPr>
        <p:blipFill>
          <a:blip r:embed="rId3">
            <a:alphaModFix/>
          </a:blip>
          <a:stretch>
            <a:fillRect/>
          </a:stretch>
        </p:blipFill>
        <p:spPr>
          <a:xfrm>
            <a:off x="2429325" y="1276250"/>
            <a:ext cx="18525676" cy="10981525"/>
          </a:xfrm>
          <a:prstGeom prst="rect">
            <a:avLst/>
          </a:prstGeom>
          <a:noFill/>
          <a:ln>
            <a:noFill/>
          </a:ln>
        </p:spPr>
      </p:pic>
      <p:sp>
        <p:nvSpPr>
          <p:cNvPr id="102" name="Google Shape;102;p12"/>
          <p:cNvSpPr txBox="1"/>
          <p:nvPr/>
        </p:nvSpPr>
        <p:spPr>
          <a:xfrm>
            <a:off x="2429325" y="10482925"/>
            <a:ext cx="6398100" cy="71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US" sz="3700">
                <a:solidFill>
                  <a:schemeClr val="dk1"/>
                </a:solidFill>
                <a:latin typeface="Open Sans"/>
                <a:ea typeface="Open Sans"/>
                <a:cs typeface="Open Sans"/>
                <a:sym typeface="Open Sans"/>
              </a:rPr>
              <a:t>Catmull Clark &amp; </a:t>
            </a:r>
            <a:endParaRPr i="1" sz="3700">
              <a:solidFill>
                <a:schemeClr val="dk1"/>
              </a:solidFill>
              <a:latin typeface="Open Sans"/>
              <a:ea typeface="Open Sans"/>
              <a:cs typeface="Open Sans"/>
              <a:sym typeface="Open Sans"/>
            </a:endParaRPr>
          </a:p>
          <a:p>
            <a:pPr indent="0" lvl="0" marL="0" rtl="0" algn="l">
              <a:spcBef>
                <a:spcPts val="0"/>
              </a:spcBef>
              <a:spcAft>
                <a:spcPts val="0"/>
              </a:spcAft>
              <a:buNone/>
            </a:pPr>
            <a:r>
              <a:rPr i="1" lang="en-US" sz="3700">
                <a:solidFill>
                  <a:schemeClr val="dk1"/>
                </a:solidFill>
                <a:latin typeface="Open Sans"/>
                <a:ea typeface="Open Sans"/>
                <a:cs typeface="Open Sans"/>
                <a:sym typeface="Open Sans"/>
              </a:rPr>
              <a:t>Mesh Curvature</a:t>
            </a:r>
            <a:endParaRPr i="1" sz="3700">
              <a:solidFill>
                <a:schemeClr val="dk1"/>
              </a:solidFill>
              <a:latin typeface="Open Sans"/>
              <a:ea typeface="Open Sans"/>
              <a:cs typeface="Open Sans"/>
              <a:sym typeface="Open Sans"/>
            </a:endParaRPr>
          </a:p>
        </p:txBody>
      </p:sp>
      <p:sp>
        <p:nvSpPr>
          <p:cNvPr id="103" name="Google Shape;103;p12"/>
          <p:cNvSpPr txBox="1"/>
          <p:nvPr/>
        </p:nvSpPr>
        <p:spPr>
          <a:xfrm>
            <a:off x="17559350" y="2381975"/>
            <a:ext cx="2747400" cy="71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US" sz="3700">
                <a:solidFill>
                  <a:schemeClr val="dk1"/>
                </a:solidFill>
                <a:latin typeface="Open Sans"/>
                <a:ea typeface="Open Sans"/>
                <a:cs typeface="Open Sans"/>
                <a:sym typeface="Open Sans"/>
              </a:rPr>
              <a:t>Relaxation</a:t>
            </a:r>
            <a:endParaRPr i="1" sz="3700">
              <a:solidFill>
                <a:schemeClr val="dk1"/>
              </a:solidFill>
              <a:latin typeface="Open Sans"/>
              <a:ea typeface="Open Sans"/>
              <a:cs typeface="Open Sans"/>
              <a:sym typeface="Open Sans"/>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pic>
        <p:nvPicPr>
          <p:cNvPr id="108" name="Google Shape;108;p13"/>
          <p:cNvPicPr preferRelativeResize="0"/>
          <p:nvPr/>
        </p:nvPicPr>
        <p:blipFill>
          <a:blip r:embed="rId3">
            <a:alphaModFix/>
          </a:blip>
          <a:stretch>
            <a:fillRect/>
          </a:stretch>
        </p:blipFill>
        <p:spPr>
          <a:xfrm>
            <a:off x="2694750" y="546250"/>
            <a:ext cx="18163922" cy="12106325"/>
          </a:xfrm>
          <a:prstGeom prst="rect">
            <a:avLst/>
          </a:prstGeom>
          <a:noFill/>
          <a:ln>
            <a:noFill/>
          </a:ln>
        </p:spPr>
      </p:pic>
      <p:sp>
        <p:nvSpPr>
          <p:cNvPr id="109" name="Google Shape;109;p13"/>
          <p:cNvSpPr txBox="1"/>
          <p:nvPr/>
        </p:nvSpPr>
        <p:spPr>
          <a:xfrm>
            <a:off x="2130675" y="11341350"/>
            <a:ext cx="47571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US" sz="3600">
                <a:solidFill>
                  <a:schemeClr val="dk1"/>
                </a:solidFill>
                <a:latin typeface="Open Sans"/>
                <a:ea typeface="Open Sans"/>
                <a:cs typeface="Open Sans"/>
                <a:sym typeface="Open Sans"/>
              </a:rPr>
              <a:t>Warp and weft</a:t>
            </a:r>
            <a:endParaRPr i="1" sz="3600">
              <a:solidFill>
                <a:schemeClr val="dk1"/>
              </a:solidFill>
              <a:latin typeface="Open Sans"/>
              <a:ea typeface="Open Sans"/>
              <a:cs typeface="Open Sans"/>
              <a:sym typeface="Open Sans"/>
            </a:endParaRPr>
          </a:p>
        </p:txBody>
      </p:sp>
    </p:spTree>
  </p:cSld>
  <p:clrMapOvr>
    <a:masterClrMapping/>
  </p:clrMapOvr>
</p:sld>
</file>

<file path=ppt/theme/theme1.xml><?xml version="1.0" encoding="utf-8"?>
<a:theme xmlns:a="http://schemas.openxmlformats.org/drawingml/2006/main" xmlns:r="http://schemas.openxmlformats.org/officeDocument/2006/relationships"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